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Inter"/>
      <p:regular r:id="rId26"/>
      <p:bold r:id="rId27"/>
      <p:italic r:id="rId28"/>
      <p:boldItalic r:id="rId29"/>
    </p:embeddedFont>
    <p:embeddedFont>
      <p:font typeface="Jua"/>
      <p:regular r:id="rId30"/>
    </p:embeddedFont>
    <p:embeddedFont>
      <p:font typeface="Cinzel"/>
      <p:regular r:id="rId31"/>
      <p:bold r:id="rId32"/>
    </p:embeddedFont>
    <p:embeddedFont>
      <p:font typeface="Quicksand"/>
      <p:regular r:id="rId33"/>
      <p:bold r:id="rId34"/>
    </p:embeddedFont>
    <p:embeddedFont>
      <p:font typeface="Quicksand SemiBold"/>
      <p:regular r:id="rId35"/>
      <p:bold r:id="rId36"/>
    </p:embeddedFont>
    <p:embeddedFont>
      <p:font typeface="Quicksand Medium"/>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69EFB2F-66A3-4AD3-BB24-10C04FE711B3}">
  <a:tblStyle styleId="{D69EFB2F-66A3-4AD3-BB24-10C04FE711B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regular.fntdata"/><Relationship Id="rId25" Type="http://schemas.openxmlformats.org/officeDocument/2006/relationships/font" Target="fonts/Roboto-boldItalic.fntdata"/><Relationship Id="rId28" Type="http://schemas.openxmlformats.org/officeDocument/2006/relationships/font" Target="fonts/Inter-italic.fntdata"/><Relationship Id="rId27" Type="http://schemas.openxmlformats.org/officeDocument/2006/relationships/font" Target="fonts/Inter-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inzel-regular.fntdata"/><Relationship Id="rId30" Type="http://schemas.openxmlformats.org/officeDocument/2006/relationships/font" Target="fonts/Jua-regular.fntdata"/><Relationship Id="rId11" Type="http://schemas.openxmlformats.org/officeDocument/2006/relationships/slide" Target="slides/slide6.xml"/><Relationship Id="rId33" Type="http://schemas.openxmlformats.org/officeDocument/2006/relationships/font" Target="fonts/Quicksand-regular.fntdata"/><Relationship Id="rId10" Type="http://schemas.openxmlformats.org/officeDocument/2006/relationships/slide" Target="slides/slide5.xml"/><Relationship Id="rId32" Type="http://schemas.openxmlformats.org/officeDocument/2006/relationships/font" Target="fonts/Cinzel-bold.fntdata"/><Relationship Id="rId13" Type="http://schemas.openxmlformats.org/officeDocument/2006/relationships/slide" Target="slides/slide8.xml"/><Relationship Id="rId35" Type="http://schemas.openxmlformats.org/officeDocument/2006/relationships/font" Target="fonts/QuicksandSemiBold-regular.fntdata"/><Relationship Id="rId12" Type="http://schemas.openxmlformats.org/officeDocument/2006/relationships/slide" Target="slides/slide7.xml"/><Relationship Id="rId34" Type="http://schemas.openxmlformats.org/officeDocument/2006/relationships/font" Target="fonts/Quicksand-bold.fntdata"/><Relationship Id="rId15" Type="http://schemas.openxmlformats.org/officeDocument/2006/relationships/slide" Target="slides/slide10.xml"/><Relationship Id="rId37" Type="http://schemas.openxmlformats.org/officeDocument/2006/relationships/font" Target="fonts/QuicksandMedium-regular.fntdata"/><Relationship Id="rId14" Type="http://schemas.openxmlformats.org/officeDocument/2006/relationships/slide" Target="slides/slide9.xml"/><Relationship Id="rId36" Type="http://schemas.openxmlformats.org/officeDocument/2006/relationships/font" Target="fonts/QuicksandSemiBold-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QuicksandMediu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eb5cd01b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0eb5cd01b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26be56efd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26be56efd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26be56efd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26be56efd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26be56efd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26be56efd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26d6519a6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26d6519a6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26f50e703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26f50e703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26be56efd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26be56efd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26d6519a6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26d6519a6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eb5cd01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0eb5cd01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26be56efd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26be56efd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26be56efd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26be56efd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26be56efd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26be56efd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26be56efd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26be56efd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26be56efd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26be56efd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26be56efd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26be56efd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26be56efd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26be56efd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idx="1" type="subTitle"/>
          </p:nvPr>
        </p:nvSpPr>
        <p:spPr>
          <a:xfrm rot="-492">
            <a:off x="2474250" y="3479751"/>
            <a:ext cx="4195500" cy="42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txBox="1"/>
          <p:nvPr>
            <p:ph type="ctrTitle"/>
          </p:nvPr>
        </p:nvSpPr>
        <p:spPr>
          <a:xfrm>
            <a:off x="1438200" y="1237225"/>
            <a:ext cx="6267900" cy="22344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1"/>
          <p:cNvSpPr/>
          <p:nvPr/>
        </p:nvSpPr>
        <p:spPr>
          <a:xfrm>
            <a:off x="0" y="0"/>
            <a:ext cx="9144000" cy="5143500"/>
          </a:xfrm>
          <a:prstGeom prst="rect">
            <a:avLst/>
          </a:prstGeom>
          <a:solidFill>
            <a:srgbClr val="161616">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rot="402">
            <a:off x="719950" y="1303475"/>
            <a:ext cx="7704000" cy="20118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SzPts val="9600"/>
              <a:buNone/>
              <a:defRPr sz="12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5" name="Google Shape;55;p11"/>
          <p:cNvSpPr txBox="1"/>
          <p:nvPr>
            <p:ph idx="1" type="subTitle"/>
          </p:nvPr>
        </p:nvSpPr>
        <p:spPr>
          <a:xfrm>
            <a:off x="1978800" y="3285775"/>
            <a:ext cx="5186400" cy="440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6" name="Google Shape;56;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7" name="Shape 57"/>
        <p:cNvGrpSpPr/>
        <p:nvPr/>
      </p:nvGrpSpPr>
      <p:grpSpPr>
        <a:xfrm>
          <a:off x="0" y="0"/>
          <a:ext cx="0" cy="0"/>
          <a:chOff x="0" y="0"/>
          <a:chExt cx="0" cy="0"/>
        </a:xfrm>
      </p:grpSpPr>
      <p:sp>
        <p:nvSpPr>
          <p:cNvPr id="58" name="Google Shape;58;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3"/>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txBox="1"/>
          <p:nvPr>
            <p:ph hasCustomPrompt="1" type="title"/>
          </p:nvPr>
        </p:nvSpPr>
        <p:spPr>
          <a:xfrm rot="1961">
            <a:off x="2909743" y="1653976"/>
            <a:ext cx="1052100" cy="966900"/>
          </a:xfrm>
          <a:prstGeom prst="rect">
            <a:avLst/>
          </a:prstGeom>
          <a:solidFill>
            <a:schemeClr val="dk2"/>
          </a:solidFill>
          <a:ln>
            <a:noFill/>
          </a:ln>
        </p:spPr>
        <p:txBody>
          <a:bodyPr anchorCtr="0" anchor="t" bIns="91425" lIns="91425" spcFirstLastPara="1" rIns="91425" wrap="square" tIns="91425">
            <a:noAutofit/>
          </a:bodyPr>
          <a:lstStyle>
            <a:lvl1pPr lvl="0" rtl="0" algn="ctr">
              <a:spcBef>
                <a:spcPts val="0"/>
              </a:spcBef>
              <a:spcAft>
                <a:spcPts val="0"/>
              </a:spcAft>
              <a:buSzPts val="3000"/>
              <a:buNone/>
              <a:defRPr sz="5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2" name="Google Shape;62;p13"/>
          <p:cNvSpPr txBox="1"/>
          <p:nvPr>
            <p:ph idx="2" type="title"/>
          </p:nvPr>
        </p:nvSpPr>
        <p:spPr>
          <a:xfrm>
            <a:off x="720000" y="1508100"/>
            <a:ext cx="2193300" cy="79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3" name="Google Shape;63;p13"/>
          <p:cNvSpPr txBox="1"/>
          <p:nvPr>
            <p:ph idx="1" type="subTitle"/>
          </p:nvPr>
        </p:nvSpPr>
        <p:spPr>
          <a:xfrm>
            <a:off x="720000" y="2164183"/>
            <a:ext cx="2193300" cy="6027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4" name="Google Shape;64;p13"/>
          <p:cNvSpPr txBox="1"/>
          <p:nvPr>
            <p:ph hasCustomPrompt="1" idx="3" type="title"/>
          </p:nvPr>
        </p:nvSpPr>
        <p:spPr>
          <a:xfrm rot="1961">
            <a:off x="2909850" y="3326273"/>
            <a:ext cx="1052100" cy="966900"/>
          </a:xfrm>
          <a:prstGeom prst="rect">
            <a:avLst/>
          </a:prstGeom>
          <a:solidFill>
            <a:schemeClr val="dk2"/>
          </a:solidFill>
          <a:ln>
            <a:noFill/>
          </a:ln>
        </p:spPr>
        <p:txBody>
          <a:bodyPr anchorCtr="0" anchor="t" bIns="91425" lIns="91425" spcFirstLastPara="1" rIns="91425" wrap="square" tIns="91425">
            <a:noAutofit/>
          </a:bodyPr>
          <a:lstStyle>
            <a:lvl1pPr lvl="0" rtl="0" algn="ctr">
              <a:spcBef>
                <a:spcPts val="0"/>
              </a:spcBef>
              <a:spcAft>
                <a:spcPts val="0"/>
              </a:spcAft>
              <a:buSzPts val="3000"/>
              <a:buNone/>
              <a:defRPr sz="5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5" name="Google Shape;65;p13"/>
          <p:cNvSpPr txBox="1"/>
          <p:nvPr>
            <p:ph idx="4" type="title"/>
          </p:nvPr>
        </p:nvSpPr>
        <p:spPr>
          <a:xfrm>
            <a:off x="720000" y="3180300"/>
            <a:ext cx="2193300" cy="79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6" name="Google Shape;66;p13"/>
          <p:cNvSpPr txBox="1"/>
          <p:nvPr>
            <p:ph idx="5" type="subTitle"/>
          </p:nvPr>
        </p:nvSpPr>
        <p:spPr>
          <a:xfrm>
            <a:off x="720000" y="3836408"/>
            <a:ext cx="2193300" cy="6027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 name="Google Shape;67;p13"/>
          <p:cNvSpPr txBox="1"/>
          <p:nvPr>
            <p:ph hasCustomPrompt="1" idx="6" type="title"/>
          </p:nvPr>
        </p:nvSpPr>
        <p:spPr>
          <a:xfrm flipH="1" rot="-1961">
            <a:off x="5182100" y="1654015"/>
            <a:ext cx="1052100" cy="966900"/>
          </a:xfrm>
          <a:prstGeom prst="rect">
            <a:avLst/>
          </a:prstGeom>
          <a:solidFill>
            <a:schemeClr val="dk2"/>
          </a:solidFill>
          <a:ln>
            <a:noFill/>
          </a:ln>
        </p:spPr>
        <p:txBody>
          <a:bodyPr anchorCtr="0" anchor="t" bIns="91425" lIns="91425" spcFirstLastPara="1" rIns="91425" wrap="square" tIns="91425">
            <a:noAutofit/>
          </a:bodyPr>
          <a:lstStyle>
            <a:lvl1pPr lvl="0" rtl="0" algn="ctr">
              <a:spcBef>
                <a:spcPts val="0"/>
              </a:spcBef>
              <a:spcAft>
                <a:spcPts val="0"/>
              </a:spcAft>
              <a:buSzPts val="3000"/>
              <a:buNone/>
              <a:defRPr sz="5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8" name="Google Shape;68;p13"/>
          <p:cNvSpPr txBox="1"/>
          <p:nvPr>
            <p:ph idx="7" type="title"/>
          </p:nvPr>
        </p:nvSpPr>
        <p:spPr>
          <a:xfrm flipH="1">
            <a:off x="6230700" y="1508100"/>
            <a:ext cx="2193300" cy="791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9" name="Google Shape;69;p13"/>
          <p:cNvSpPr txBox="1"/>
          <p:nvPr>
            <p:ph idx="8" type="subTitle"/>
          </p:nvPr>
        </p:nvSpPr>
        <p:spPr>
          <a:xfrm flipH="1">
            <a:off x="6230700" y="2164183"/>
            <a:ext cx="2193300" cy="6027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70" name="Google Shape;70;p13"/>
          <p:cNvSpPr txBox="1"/>
          <p:nvPr>
            <p:ph hasCustomPrompt="1" idx="9" type="title"/>
          </p:nvPr>
        </p:nvSpPr>
        <p:spPr>
          <a:xfrm flipH="1" rot="-1961">
            <a:off x="5182100" y="3326227"/>
            <a:ext cx="1052100" cy="966900"/>
          </a:xfrm>
          <a:prstGeom prst="rect">
            <a:avLst/>
          </a:prstGeom>
          <a:solidFill>
            <a:schemeClr val="dk2"/>
          </a:solidFill>
          <a:ln>
            <a:noFill/>
          </a:ln>
        </p:spPr>
        <p:txBody>
          <a:bodyPr anchorCtr="0" anchor="t" bIns="91425" lIns="91425" spcFirstLastPara="1" rIns="91425" wrap="square" tIns="91425">
            <a:noAutofit/>
          </a:bodyPr>
          <a:lstStyle>
            <a:lvl1pPr lvl="0" rtl="0" algn="ctr">
              <a:spcBef>
                <a:spcPts val="0"/>
              </a:spcBef>
              <a:spcAft>
                <a:spcPts val="0"/>
              </a:spcAft>
              <a:buSzPts val="3000"/>
              <a:buNone/>
              <a:defRPr sz="5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1" name="Google Shape;71;p13"/>
          <p:cNvSpPr txBox="1"/>
          <p:nvPr>
            <p:ph idx="13" type="title"/>
          </p:nvPr>
        </p:nvSpPr>
        <p:spPr>
          <a:xfrm flipH="1">
            <a:off x="6230700" y="3180300"/>
            <a:ext cx="2193300" cy="791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2" name="Google Shape;72;p13"/>
          <p:cNvSpPr txBox="1"/>
          <p:nvPr>
            <p:ph idx="14" type="subTitle"/>
          </p:nvPr>
        </p:nvSpPr>
        <p:spPr>
          <a:xfrm flipH="1">
            <a:off x="6230700" y="3836408"/>
            <a:ext cx="2193300" cy="6027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73" name="Google Shape;73;p13"/>
          <p:cNvSpPr txBox="1"/>
          <p:nvPr>
            <p:ph idx="15" type="title"/>
          </p:nvPr>
        </p:nvSpPr>
        <p:spPr>
          <a:xfrm>
            <a:off x="720000" y="540000"/>
            <a:ext cx="7704000" cy="6345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74" name="Google Shape;74;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4"/>
          <p:cNvSpPr/>
          <p:nvPr/>
        </p:nvSpPr>
        <p:spPr>
          <a:xfrm>
            <a:off x="0" y="0"/>
            <a:ext cx="9144000" cy="5143500"/>
          </a:xfrm>
          <a:prstGeom prst="rect">
            <a:avLst/>
          </a:prstGeom>
          <a:solidFill>
            <a:srgbClr val="161616">
              <a:alpha val="39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txBox="1"/>
          <p:nvPr>
            <p:ph type="title"/>
          </p:nvPr>
        </p:nvSpPr>
        <p:spPr>
          <a:xfrm rot="-941">
            <a:off x="720000" y="3076282"/>
            <a:ext cx="3286500" cy="6045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800"/>
              <a:buNone/>
              <a:defRPr sz="24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14"/>
          <p:cNvSpPr txBox="1"/>
          <p:nvPr>
            <p:ph idx="1" type="subTitle"/>
          </p:nvPr>
        </p:nvSpPr>
        <p:spPr>
          <a:xfrm>
            <a:off x="720125" y="1462276"/>
            <a:ext cx="4563900" cy="170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79" name="Google Shape;79;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5"/>
          <p:cNvSpPr/>
          <p:nvPr/>
        </p:nvSpPr>
        <p:spPr>
          <a:xfrm>
            <a:off x="0" y="0"/>
            <a:ext cx="9144000" cy="5143500"/>
          </a:xfrm>
          <a:prstGeom prst="rect">
            <a:avLst/>
          </a:prstGeom>
          <a:solidFill>
            <a:srgbClr val="161616">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txBox="1"/>
          <p:nvPr>
            <p:ph type="title"/>
          </p:nvPr>
        </p:nvSpPr>
        <p:spPr>
          <a:xfrm>
            <a:off x="720000" y="2324613"/>
            <a:ext cx="4136100" cy="2030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3600"/>
              <a:buNone/>
              <a:defRPr sz="5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3" name="Google Shape;83;p15"/>
          <p:cNvSpPr txBox="1"/>
          <p:nvPr>
            <p:ph idx="1" type="subTitle"/>
          </p:nvPr>
        </p:nvSpPr>
        <p:spPr>
          <a:xfrm>
            <a:off x="5249700" y="2441475"/>
            <a:ext cx="3174300" cy="166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4" name="Google Shape;84;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_1_1_1_1_2">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6"/>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88" name="Google Shape;88;p16"/>
          <p:cNvSpPr txBox="1"/>
          <p:nvPr>
            <p:ph idx="1" type="subTitle"/>
          </p:nvPr>
        </p:nvSpPr>
        <p:spPr>
          <a:xfrm>
            <a:off x="5675463" y="2417300"/>
            <a:ext cx="2305500" cy="126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9" name="Google Shape;89;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BLANK_1_1_1_1_1_2_1">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7"/>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txBox="1"/>
          <p:nvPr>
            <p:ph type="title"/>
          </p:nvPr>
        </p:nvSpPr>
        <p:spPr>
          <a:xfrm>
            <a:off x="1003313" y="1676075"/>
            <a:ext cx="3104400" cy="16608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93" name="Google Shape;93;p17"/>
          <p:cNvSpPr txBox="1"/>
          <p:nvPr>
            <p:ph idx="1" type="subTitle"/>
          </p:nvPr>
        </p:nvSpPr>
        <p:spPr>
          <a:xfrm>
            <a:off x="1003313" y="3294525"/>
            <a:ext cx="3104400" cy="103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4" name="Google Shape;94;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_1_1_1_1_2_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18"/>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txBox="1"/>
          <p:nvPr>
            <p:ph type="title"/>
          </p:nvPr>
        </p:nvSpPr>
        <p:spPr>
          <a:xfrm>
            <a:off x="3041538" y="1798088"/>
            <a:ext cx="40905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8" name="Google Shape;98;p18"/>
          <p:cNvSpPr txBox="1"/>
          <p:nvPr>
            <p:ph idx="1" type="subTitle"/>
          </p:nvPr>
        </p:nvSpPr>
        <p:spPr>
          <a:xfrm>
            <a:off x="3041538" y="2185662"/>
            <a:ext cx="40905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9" name="Google Shape;99;p18"/>
          <p:cNvSpPr txBox="1"/>
          <p:nvPr>
            <p:ph idx="2" type="title"/>
          </p:nvPr>
        </p:nvSpPr>
        <p:spPr>
          <a:xfrm>
            <a:off x="3041538" y="3254275"/>
            <a:ext cx="40905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0" name="Google Shape;100;p18"/>
          <p:cNvSpPr txBox="1"/>
          <p:nvPr>
            <p:ph idx="3" type="subTitle"/>
          </p:nvPr>
        </p:nvSpPr>
        <p:spPr>
          <a:xfrm>
            <a:off x="3041538" y="3641827"/>
            <a:ext cx="40905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1" name="Google Shape;101;p18"/>
          <p:cNvSpPr txBox="1"/>
          <p:nvPr>
            <p:ph idx="4"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02" name="Google Shape;10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19"/>
          <p:cNvSpPr/>
          <p:nvPr/>
        </p:nvSpPr>
        <p:spPr>
          <a:xfrm>
            <a:off x="0" y="0"/>
            <a:ext cx="9144000" cy="5143500"/>
          </a:xfrm>
          <a:prstGeom prst="rect">
            <a:avLst/>
          </a:prstGeom>
          <a:solidFill>
            <a:srgbClr val="161616">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06" name="Google Shape;106;p19"/>
          <p:cNvSpPr txBox="1"/>
          <p:nvPr>
            <p:ph idx="2" type="title"/>
          </p:nvPr>
        </p:nvSpPr>
        <p:spPr>
          <a:xfrm>
            <a:off x="3193938" y="1180888"/>
            <a:ext cx="40905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7" name="Google Shape;107;p19"/>
          <p:cNvSpPr txBox="1"/>
          <p:nvPr>
            <p:ph idx="1" type="subTitle"/>
          </p:nvPr>
        </p:nvSpPr>
        <p:spPr>
          <a:xfrm>
            <a:off x="3193938" y="1568439"/>
            <a:ext cx="40905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8" name="Google Shape;108;p19"/>
          <p:cNvSpPr txBox="1"/>
          <p:nvPr>
            <p:ph idx="3" type="title"/>
          </p:nvPr>
        </p:nvSpPr>
        <p:spPr>
          <a:xfrm>
            <a:off x="3193938" y="2381163"/>
            <a:ext cx="40905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 name="Google Shape;109;p19"/>
          <p:cNvSpPr txBox="1"/>
          <p:nvPr>
            <p:ph idx="4" type="subTitle"/>
          </p:nvPr>
        </p:nvSpPr>
        <p:spPr>
          <a:xfrm>
            <a:off x="3193938" y="2768721"/>
            <a:ext cx="40905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 name="Google Shape;110;p19"/>
          <p:cNvSpPr txBox="1"/>
          <p:nvPr>
            <p:ph idx="5" type="title"/>
          </p:nvPr>
        </p:nvSpPr>
        <p:spPr>
          <a:xfrm>
            <a:off x="3193938" y="3581450"/>
            <a:ext cx="40905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1" name="Google Shape;111;p19"/>
          <p:cNvSpPr txBox="1"/>
          <p:nvPr>
            <p:ph idx="6" type="subTitle"/>
          </p:nvPr>
        </p:nvSpPr>
        <p:spPr>
          <a:xfrm>
            <a:off x="3193938" y="3969002"/>
            <a:ext cx="40905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2" name="Google Shape;112;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20"/>
          <p:cNvSpPr/>
          <p:nvPr/>
        </p:nvSpPr>
        <p:spPr>
          <a:xfrm>
            <a:off x="0" y="0"/>
            <a:ext cx="9144000" cy="5143500"/>
          </a:xfrm>
          <a:prstGeom prst="rect">
            <a:avLst/>
          </a:prstGeom>
          <a:solidFill>
            <a:srgbClr val="161616">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0"/>
          <p:cNvSpPr txBox="1"/>
          <p:nvPr>
            <p:ph type="title"/>
          </p:nvPr>
        </p:nvSpPr>
        <p:spPr>
          <a:xfrm>
            <a:off x="720000" y="2999550"/>
            <a:ext cx="24063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6" name="Google Shape;116;p20"/>
          <p:cNvSpPr txBox="1"/>
          <p:nvPr>
            <p:ph idx="1" type="subTitle"/>
          </p:nvPr>
        </p:nvSpPr>
        <p:spPr>
          <a:xfrm>
            <a:off x="720000" y="1754750"/>
            <a:ext cx="2406300" cy="119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7" name="Google Shape;117;p20"/>
          <p:cNvSpPr txBox="1"/>
          <p:nvPr>
            <p:ph idx="2" type="title"/>
          </p:nvPr>
        </p:nvSpPr>
        <p:spPr>
          <a:xfrm>
            <a:off x="3368850" y="2999550"/>
            <a:ext cx="24063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8" name="Google Shape;118;p20"/>
          <p:cNvSpPr txBox="1"/>
          <p:nvPr>
            <p:ph idx="3" type="subTitle"/>
          </p:nvPr>
        </p:nvSpPr>
        <p:spPr>
          <a:xfrm>
            <a:off x="3368850" y="1754750"/>
            <a:ext cx="2406300" cy="119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9" name="Google Shape;119;p20"/>
          <p:cNvSpPr txBox="1"/>
          <p:nvPr>
            <p:ph idx="4" type="title"/>
          </p:nvPr>
        </p:nvSpPr>
        <p:spPr>
          <a:xfrm>
            <a:off x="6017700" y="2999550"/>
            <a:ext cx="24063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 name="Google Shape;120;p20"/>
          <p:cNvSpPr txBox="1"/>
          <p:nvPr>
            <p:ph idx="5" type="subTitle"/>
          </p:nvPr>
        </p:nvSpPr>
        <p:spPr>
          <a:xfrm>
            <a:off x="6017700" y="1754750"/>
            <a:ext cx="2406300" cy="119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1" name="Google Shape;121;p20"/>
          <p:cNvSpPr txBox="1"/>
          <p:nvPr>
            <p:ph idx="6"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22" name="Google Shape;122;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3"/>
          <p:cNvSpPr/>
          <p:nvPr/>
        </p:nvSpPr>
        <p:spPr>
          <a:xfrm>
            <a:off x="0" y="0"/>
            <a:ext cx="9144000" cy="5143500"/>
          </a:xfrm>
          <a:prstGeom prst="rect">
            <a:avLst/>
          </a:prstGeom>
          <a:solidFill>
            <a:srgbClr val="161616">
              <a:alpha val="5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720000" y="2612759"/>
            <a:ext cx="4360200" cy="1530300"/>
          </a:xfrm>
          <a:prstGeom prst="rect">
            <a:avLst/>
          </a:prstGeom>
        </p:spPr>
        <p:txBody>
          <a:bodyPr anchorCtr="0" anchor="t" bIns="91425" lIns="91425" spcFirstLastPara="1" rIns="91425" wrap="square" tIns="91425">
            <a:noAutofit/>
          </a:bodyPr>
          <a:lstStyle>
            <a:lvl1pPr lvl="0" algn="l">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720000" y="580988"/>
            <a:ext cx="1863600" cy="1805700"/>
          </a:xfrm>
          <a:prstGeom prst="rect">
            <a:avLst/>
          </a:prstGeom>
          <a:solidFill>
            <a:schemeClr val="dk2"/>
          </a:solidFill>
          <a:ln>
            <a:noFill/>
          </a:ln>
        </p:spPr>
        <p:txBody>
          <a:bodyPr anchorCtr="0" anchor="t" bIns="91425" lIns="91425" spcFirstLastPara="1" rIns="91425" wrap="square" tIns="91425">
            <a:noAutofit/>
          </a:bodyPr>
          <a:lstStyle>
            <a:lvl1pPr lvl="0" rtl="0" algn="ctr">
              <a:spcBef>
                <a:spcPts val="0"/>
              </a:spcBef>
              <a:spcAft>
                <a:spcPts val="0"/>
              </a:spcAft>
              <a:buSzPts val="6000"/>
              <a:buNone/>
              <a:defRPr sz="11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rot="455">
            <a:off x="720000" y="4048313"/>
            <a:ext cx="4534800" cy="399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 name="Google Shape;17;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1"/>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26" name="Google Shape;126;p21"/>
          <p:cNvSpPr txBox="1"/>
          <p:nvPr>
            <p:ph idx="2" type="title"/>
          </p:nvPr>
        </p:nvSpPr>
        <p:spPr>
          <a:xfrm>
            <a:off x="910498" y="1842913"/>
            <a:ext cx="2468100" cy="527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7" name="Google Shape;127;p21"/>
          <p:cNvSpPr txBox="1"/>
          <p:nvPr>
            <p:ph idx="1" type="subTitle"/>
          </p:nvPr>
        </p:nvSpPr>
        <p:spPr>
          <a:xfrm>
            <a:off x="910509" y="2200838"/>
            <a:ext cx="2468100" cy="56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8" name="Google Shape;128;p21"/>
          <p:cNvSpPr txBox="1"/>
          <p:nvPr>
            <p:ph idx="3" type="title"/>
          </p:nvPr>
        </p:nvSpPr>
        <p:spPr>
          <a:xfrm>
            <a:off x="5765399" y="1842913"/>
            <a:ext cx="24681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9" name="Google Shape;129;p21"/>
          <p:cNvSpPr txBox="1"/>
          <p:nvPr>
            <p:ph idx="4" type="subTitle"/>
          </p:nvPr>
        </p:nvSpPr>
        <p:spPr>
          <a:xfrm>
            <a:off x="5765407" y="2200838"/>
            <a:ext cx="24681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 name="Google Shape;130;p21"/>
          <p:cNvSpPr txBox="1"/>
          <p:nvPr>
            <p:ph idx="5" type="title"/>
          </p:nvPr>
        </p:nvSpPr>
        <p:spPr>
          <a:xfrm>
            <a:off x="910488" y="3121088"/>
            <a:ext cx="2468100" cy="527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1" name="Google Shape;131;p21"/>
          <p:cNvSpPr txBox="1"/>
          <p:nvPr>
            <p:ph idx="6" type="subTitle"/>
          </p:nvPr>
        </p:nvSpPr>
        <p:spPr>
          <a:xfrm>
            <a:off x="910498" y="3479013"/>
            <a:ext cx="2468100" cy="56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2" name="Google Shape;132;p21"/>
          <p:cNvSpPr txBox="1"/>
          <p:nvPr>
            <p:ph idx="7" type="title"/>
          </p:nvPr>
        </p:nvSpPr>
        <p:spPr>
          <a:xfrm>
            <a:off x="5765388" y="3121088"/>
            <a:ext cx="24681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3" name="Google Shape;133;p21"/>
          <p:cNvSpPr txBox="1"/>
          <p:nvPr>
            <p:ph idx="8" type="subTitle"/>
          </p:nvPr>
        </p:nvSpPr>
        <p:spPr>
          <a:xfrm>
            <a:off x="5765396" y="3479013"/>
            <a:ext cx="24681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 name="Google Shape;134;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2"/>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38" name="Google Shape;138;p22"/>
          <p:cNvSpPr txBox="1"/>
          <p:nvPr>
            <p:ph idx="2" type="title"/>
          </p:nvPr>
        </p:nvSpPr>
        <p:spPr>
          <a:xfrm>
            <a:off x="1680532" y="1355963"/>
            <a:ext cx="27417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9" name="Google Shape;139;p22"/>
          <p:cNvSpPr txBox="1"/>
          <p:nvPr>
            <p:ph idx="1" type="subTitle"/>
          </p:nvPr>
        </p:nvSpPr>
        <p:spPr>
          <a:xfrm>
            <a:off x="1680532" y="1713888"/>
            <a:ext cx="2741700" cy="60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0" name="Google Shape;140;p22"/>
          <p:cNvSpPr txBox="1"/>
          <p:nvPr>
            <p:ph idx="3" type="title"/>
          </p:nvPr>
        </p:nvSpPr>
        <p:spPr>
          <a:xfrm>
            <a:off x="1680525" y="3755181"/>
            <a:ext cx="27417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1" name="Google Shape;141;p22"/>
          <p:cNvSpPr txBox="1"/>
          <p:nvPr>
            <p:ph idx="4" type="subTitle"/>
          </p:nvPr>
        </p:nvSpPr>
        <p:spPr>
          <a:xfrm>
            <a:off x="1680532" y="4127887"/>
            <a:ext cx="2741700" cy="54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 name="Google Shape;142;p22"/>
          <p:cNvSpPr txBox="1"/>
          <p:nvPr>
            <p:ph idx="5" type="title"/>
          </p:nvPr>
        </p:nvSpPr>
        <p:spPr>
          <a:xfrm>
            <a:off x="1680532" y="2555565"/>
            <a:ext cx="27417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3" name="Google Shape;143;p22"/>
          <p:cNvSpPr txBox="1"/>
          <p:nvPr>
            <p:ph idx="6" type="subTitle"/>
          </p:nvPr>
        </p:nvSpPr>
        <p:spPr>
          <a:xfrm>
            <a:off x="1680532" y="2913509"/>
            <a:ext cx="2741700" cy="60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 name="Google Shape;144;p22"/>
          <p:cNvSpPr txBox="1"/>
          <p:nvPr>
            <p:ph idx="7" type="title"/>
          </p:nvPr>
        </p:nvSpPr>
        <p:spPr>
          <a:xfrm>
            <a:off x="4725950" y="3708222"/>
            <a:ext cx="2741700" cy="527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5" name="Google Shape;145;p22"/>
          <p:cNvSpPr txBox="1"/>
          <p:nvPr>
            <p:ph idx="8" type="subTitle"/>
          </p:nvPr>
        </p:nvSpPr>
        <p:spPr>
          <a:xfrm>
            <a:off x="4725957" y="4066163"/>
            <a:ext cx="2741700" cy="54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6" name="Google Shape;146;p22"/>
          <p:cNvSpPr txBox="1"/>
          <p:nvPr>
            <p:ph idx="9" type="title"/>
          </p:nvPr>
        </p:nvSpPr>
        <p:spPr>
          <a:xfrm>
            <a:off x="4725951" y="1355963"/>
            <a:ext cx="2741700" cy="527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7" name="Google Shape;147;p22"/>
          <p:cNvSpPr txBox="1"/>
          <p:nvPr>
            <p:ph idx="13" type="subTitle"/>
          </p:nvPr>
        </p:nvSpPr>
        <p:spPr>
          <a:xfrm>
            <a:off x="4725956" y="1713887"/>
            <a:ext cx="2741700" cy="60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8" name="Google Shape;148;p22"/>
          <p:cNvSpPr txBox="1"/>
          <p:nvPr>
            <p:ph idx="14" type="title"/>
          </p:nvPr>
        </p:nvSpPr>
        <p:spPr>
          <a:xfrm>
            <a:off x="4725951" y="2555561"/>
            <a:ext cx="2741700" cy="527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9" name="Google Shape;149;p22"/>
          <p:cNvSpPr txBox="1"/>
          <p:nvPr>
            <p:ph idx="15" type="subTitle"/>
          </p:nvPr>
        </p:nvSpPr>
        <p:spPr>
          <a:xfrm>
            <a:off x="4725956" y="2913504"/>
            <a:ext cx="2741700" cy="60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0" name="Google Shape;150;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BLANK_1_1_1_2_1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23"/>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txBox="1"/>
          <p:nvPr>
            <p:ph type="title"/>
          </p:nvPr>
        </p:nvSpPr>
        <p:spPr>
          <a:xfrm>
            <a:off x="719999" y="1890575"/>
            <a:ext cx="21717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4" name="Google Shape;154;p23"/>
          <p:cNvSpPr txBox="1"/>
          <p:nvPr>
            <p:ph idx="1" type="subTitle"/>
          </p:nvPr>
        </p:nvSpPr>
        <p:spPr>
          <a:xfrm>
            <a:off x="720008" y="2248500"/>
            <a:ext cx="21717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5" name="Google Shape;155;p23"/>
          <p:cNvSpPr txBox="1"/>
          <p:nvPr>
            <p:ph idx="2" type="title"/>
          </p:nvPr>
        </p:nvSpPr>
        <p:spPr>
          <a:xfrm>
            <a:off x="3486149" y="1890575"/>
            <a:ext cx="21717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6" name="Google Shape;156;p23"/>
          <p:cNvSpPr txBox="1"/>
          <p:nvPr>
            <p:ph idx="3" type="subTitle"/>
          </p:nvPr>
        </p:nvSpPr>
        <p:spPr>
          <a:xfrm>
            <a:off x="3486158" y="2248500"/>
            <a:ext cx="21717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7" name="Google Shape;157;p23"/>
          <p:cNvSpPr txBox="1"/>
          <p:nvPr>
            <p:ph idx="4" type="title"/>
          </p:nvPr>
        </p:nvSpPr>
        <p:spPr>
          <a:xfrm>
            <a:off x="6252299" y="1890575"/>
            <a:ext cx="21717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8" name="Google Shape;158;p23"/>
          <p:cNvSpPr txBox="1"/>
          <p:nvPr>
            <p:ph idx="5" type="subTitle"/>
          </p:nvPr>
        </p:nvSpPr>
        <p:spPr>
          <a:xfrm>
            <a:off x="6252308" y="2248500"/>
            <a:ext cx="21717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9" name="Google Shape;159;p23"/>
          <p:cNvSpPr txBox="1"/>
          <p:nvPr>
            <p:ph idx="6" type="title"/>
          </p:nvPr>
        </p:nvSpPr>
        <p:spPr>
          <a:xfrm>
            <a:off x="719999" y="3681275"/>
            <a:ext cx="21717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0" name="Google Shape;160;p23"/>
          <p:cNvSpPr txBox="1"/>
          <p:nvPr>
            <p:ph idx="7" type="subTitle"/>
          </p:nvPr>
        </p:nvSpPr>
        <p:spPr>
          <a:xfrm>
            <a:off x="720008" y="4039200"/>
            <a:ext cx="21717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1" name="Google Shape;161;p23"/>
          <p:cNvSpPr txBox="1"/>
          <p:nvPr>
            <p:ph idx="8" type="title"/>
          </p:nvPr>
        </p:nvSpPr>
        <p:spPr>
          <a:xfrm>
            <a:off x="3486149" y="3681275"/>
            <a:ext cx="21717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2" name="Google Shape;162;p23"/>
          <p:cNvSpPr txBox="1"/>
          <p:nvPr>
            <p:ph idx="9" type="subTitle"/>
          </p:nvPr>
        </p:nvSpPr>
        <p:spPr>
          <a:xfrm>
            <a:off x="3486158" y="4039200"/>
            <a:ext cx="21717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3" name="Google Shape;163;p23"/>
          <p:cNvSpPr txBox="1"/>
          <p:nvPr>
            <p:ph idx="13" type="title"/>
          </p:nvPr>
        </p:nvSpPr>
        <p:spPr>
          <a:xfrm>
            <a:off x="6252299" y="3681275"/>
            <a:ext cx="21717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4" name="Google Shape;164;p23"/>
          <p:cNvSpPr txBox="1"/>
          <p:nvPr>
            <p:ph idx="14" type="subTitle"/>
          </p:nvPr>
        </p:nvSpPr>
        <p:spPr>
          <a:xfrm>
            <a:off x="6252308" y="4039200"/>
            <a:ext cx="21717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5" name="Google Shape;165;p23"/>
          <p:cNvSpPr txBox="1"/>
          <p:nvPr>
            <p:ph idx="15"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66" name="Google Shape;166;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24"/>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txBox="1"/>
          <p:nvPr>
            <p:ph idx="1" type="subTitle"/>
          </p:nvPr>
        </p:nvSpPr>
        <p:spPr>
          <a:xfrm>
            <a:off x="720000" y="3484500"/>
            <a:ext cx="1680600" cy="81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0" name="Google Shape;170;p24"/>
          <p:cNvSpPr txBox="1"/>
          <p:nvPr>
            <p:ph hasCustomPrompt="1" type="title"/>
          </p:nvPr>
        </p:nvSpPr>
        <p:spPr>
          <a:xfrm>
            <a:off x="1043501" y="1878275"/>
            <a:ext cx="906900" cy="909000"/>
          </a:xfrm>
          <a:prstGeom prst="rect">
            <a:avLst/>
          </a:prstGeom>
          <a:solidFill>
            <a:schemeClr val="dk2"/>
          </a:solidFill>
          <a:ln>
            <a:noFill/>
          </a:ln>
        </p:spPr>
        <p:txBody>
          <a:bodyPr anchorCtr="0" anchor="ctr" bIns="91425" lIns="91425" spcFirstLastPara="1" rIns="91425" wrap="square" tIns="91425">
            <a:noAutofit/>
          </a:bodyPr>
          <a:lstStyle>
            <a:lvl1pPr lvl="0" rtl="0" algn="ctr">
              <a:spcBef>
                <a:spcPts val="0"/>
              </a:spcBef>
              <a:spcAft>
                <a:spcPts val="0"/>
              </a:spcAft>
              <a:buClr>
                <a:schemeClr val="accent6"/>
              </a:buClr>
              <a:buSzPts val="2000"/>
              <a:buNone/>
              <a:defRPr sz="2500">
                <a:solidFill>
                  <a:schemeClr val="lt2"/>
                </a:solidFill>
              </a:defRPr>
            </a:lvl1pPr>
            <a:lvl2pPr lvl="1" rtl="0" algn="ctr">
              <a:spcBef>
                <a:spcPts val="0"/>
              </a:spcBef>
              <a:spcAft>
                <a:spcPts val="0"/>
              </a:spcAft>
              <a:buClr>
                <a:schemeClr val="accent6"/>
              </a:buClr>
              <a:buSzPts val="2000"/>
              <a:buNone/>
              <a:defRPr sz="2000">
                <a:solidFill>
                  <a:schemeClr val="accent6"/>
                </a:solidFill>
              </a:defRPr>
            </a:lvl2pPr>
            <a:lvl3pPr lvl="2" rtl="0" algn="ctr">
              <a:spcBef>
                <a:spcPts val="0"/>
              </a:spcBef>
              <a:spcAft>
                <a:spcPts val="0"/>
              </a:spcAft>
              <a:buClr>
                <a:schemeClr val="accent6"/>
              </a:buClr>
              <a:buSzPts val="2000"/>
              <a:buNone/>
              <a:defRPr sz="2000">
                <a:solidFill>
                  <a:schemeClr val="accent6"/>
                </a:solidFill>
              </a:defRPr>
            </a:lvl3pPr>
            <a:lvl4pPr lvl="3" rtl="0" algn="ctr">
              <a:spcBef>
                <a:spcPts val="0"/>
              </a:spcBef>
              <a:spcAft>
                <a:spcPts val="0"/>
              </a:spcAft>
              <a:buClr>
                <a:schemeClr val="accent6"/>
              </a:buClr>
              <a:buSzPts val="2000"/>
              <a:buNone/>
              <a:defRPr sz="2000">
                <a:solidFill>
                  <a:schemeClr val="accent6"/>
                </a:solidFill>
              </a:defRPr>
            </a:lvl4pPr>
            <a:lvl5pPr lvl="4" rtl="0" algn="ctr">
              <a:spcBef>
                <a:spcPts val="0"/>
              </a:spcBef>
              <a:spcAft>
                <a:spcPts val="0"/>
              </a:spcAft>
              <a:buClr>
                <a:schemeClr val="accent6"/>
              </a:buClr>
              <a:buSzPts val="2000"/>
              <a:buNone/>
              <a:defRPr sz="2000">
                <a:solidFill>
                  <a:schemeClr val="accent6"/>
                </a:solidFill>
              </a:defRPr>
            </a:lvl5pPr>
            <a:lvl6pPr lvl="5" rtl="0" algn="ctr">
              <a:spcBef>
                <a:spcPts val="0"/>
              </a:spcBef>
              <a:spcAft>
                <a:spcPts val="0"/>
              </a:spcAft>
              <a:buClr>
                <a:schemeClr val="accent6"/>
              </a:buClr>
              <a:buSzPts val="2000"/>
              <a:buNone/>
              <a:defRPr sz="2000">
                <a:solidFill>
                  <a:schemeClr val="accent6"/>
                </a:solidFill>
              </a:defRPr>
            </a:lvl6pPr>
            <a:lvl7pPr lvl="6" rtl="0" algn="ctr">
              <a:spcBef>
                <a:spcPts val="0"/>
              </a:spcBef>
              <a:spcAft>
                <a:spcPts val="0"/>
              </a:spcAft>
              <a:buClr>
                <a:schemeClr val="accent6"/>
              </a:buClr>
              <a:buSzPts val="2000"/>
              <a:buNone/>
              <a:defRPr sz="2000">
                <a:solidFill>
                  <a:schemeClr val="accent6"/>
                </a:solidFill>
              </a:defRPr>
            </a:lvl7pPr>
            <a:lvl8pPr lvl="7" rtl="0" algn="ctr">
              <a:spcBef>
                <a:spcPts val="0"/>
              </a:spcBef>
              <a:spcAft>
                <a:spcPts val="0"/>
              </a:spcAft>
              <a:buClr>
                <a:schemeClr val="accent6"/>
              </a:buClr>
              <a:buSzPts val="2000"/>
              <a:buNone/>
              <a:defRPr sz="2000">
                <a:solidFill>
                  <a:schemeClr val="accent6"/>
                </a:solidFill>
              </a:defRPr>
            </a:lvl8pPr>
            <a:lvl9pPr lvl="8" rtl="0" algn="ctr">
              <a:spcBef>
                <a:spcPts val="0"/>
              </a:spcBef>
              <a:spcAft>
                <a:spcPts val="0"/>
              </a:spcAft>
              <a:buClr>
                <a:schemeClr val="accent6"/>
              </a:buClr>
              <a:buSzPts val="2000"/>
              <a:buNone/>
              <a:defRPr sz="2000">
                <a:solidFill>
                  <a:schemeClr val="accent6"/>
                </a:solidFill>
              </a:defRPr>
            </a:lvl9pPr>
          </a:lstStyle>
          <a:p>
            <a:r>
              <a:t>xx%</a:t>
            </a:r>
          </a:p>
        </p:txBody>
      </p:sp>
      <p:sp>
        <p:nvSpPr>
          <p:cNvPr id="171" name="Google Shape;171;p24"/>
          <p:cNvSpPr txBox="1"/>
          <p:nvPr>
            <p:ph idx="2" type="title"/>
          </p:nvPr>
        </p:nvSpPr>
        <p:spPr>
          <a:xfrm>
            <a:off x="720000" y="3069550"/>
            <a:ext cx="16806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2" name="Google Shape;172;p24"/>
          <p:cNvSpPr txBox="1"/>
          <p:nvPr>
            <p:ph idx="3" type="subTitle"/>
          </p:nvPr>
        </p:nvSpPr>
        <p:spPr>
          <a:xfrm>
            <a:off x="2727800" y="3484500"/>
            <a:ext cx="1680600" cy="81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3" name="Google Shape;173;p24"/>
          <p:cNvSpPr txBox="1"/>
          <p:nvPr>
            <p:ph hasCustomPrompt="1" idx="4" type="title"/>
          </p:nvPr>
        </p:nvSpPr>
        <p:spPr>
          <a:xfrm>
            <a:off x="3051319" y="1878275"/>
            <a:ext cx="906900" cy="909000"/>
          </a:xfrm>
          <a:prstGeom prst="rect">
            <a:avLst/>
          </a:prstGeom>
          <a:solidFill>
            <a:schemeClr val="dk2"/>
          </a:solidFill>
          <a:ln>
            <a:noFill/>
          </a:ln>
        </p:spPr>
        <p:txBody>
          <a:bodyPr anchorCtr="0" anchor="ctr" bIns="91425" lIns="91425" spcFirstLastPara="1" rIns="91425" wrap="square" tIns="91425">
            <a:noAutofit/>
          </a:bodyPr>
          <a:lstStyle>
            <a:lvl1pPr lvl="0" rtl="0" algn="ctr">
              <a:spcBef>
                <a:spcPts val="0"/>
              </a:spcBef>
              <a:spcAft>
                <a:spcPts val="0"/>
              </a:spcAft>
              <a:buClr>
                <a:schemeClr val="accent6"/>
              </a:buClr>
              <a:buSzPts val="2000"/>
              <a:buNone/>
              <a:defRPr sz="2500">
                <a:solidFill>
                  <a:schemeClr val="lt2"/>
                </a:solidFill>
              </a:defRPr>
            </a:lvl1pPr>
            <a:lvl2pPr lvl="1" rtl="0" algn="ctr">
              <a:spcBef>
                <a:spcPts val="0"/>
              </a:spcBef>
              <a:spcAft>
                <a:spcPts val="0"/>
              </a:spcAft>
              <a:buClr>
                <a:schemeClr val="accent6"/>
              </a:buClr>
              <a:buSzPts val="2000"/>
              <a:buNone/>
              <a:defRPr sz="2000">
                <a:solidFill>
                  <a:schemeClr val="accent6"/>
                </a:solidFill>
              </a:defRPr>
            </a:lvl2pPr>
            <a:lvl3pPr lvl="2" rtl="0" algn="ctr">
              <a:spcBef>
                <a:spcPts val="0"/>
              </a:spcBef>
              <a:spcAft>
                <a:spcPts val="0"/>
              </a:spcAft>
              <a:buClr>
                <a:schemeClr val="accent6"/>
              </a:buClr>
              <a:buSzPts val="2000"/>
              <a:buNone/>
              <a:defRPr sz="2000">
                <a:solidFill>
                  <a:schemeClr val="accent6"/>
                </a:solidFill>
              </a:defRPr>
            </a:lvl3pPr>
            <a:lvl4pPr lvl="3" rtl="0" algn="ctr">
              <a:spcBef>
                <a:spcPts val="0"/>
              </a:spcBef>
              <a:spcAft>
                <a:spcPts val="0"/>
              </a:spcAft>
              <a:buClr>
                <a:schemeClr val="accent6"/>
              </a:buClr>
              <a:buSzPts val="2000"/>
              <a:buNone/>
              <a:defRPr sz="2000">
                <a:solidFill>
                  <a:schemeClr val="accent6"/>
                </a:solidFill>
              </a:defRPr>
            </a:lvl4pPr>
            <a:lvl5pPr lvl="4" rtl="0" algn="ctr">
              <a:spcBef>
                <a:spcPts val="0"/>
              </a:spcBef>
              <a:spcAft>
                <a:spcPts val="0"/>
              </a:spcAft>
              <a:buClr>
                <a:schemeClr val="accent6"/>
              </a:buClr>
              <a:buSzPts val="2000"/>
              <a:buNone/>
              <a:defRPr sz="2000">
                <a:solidFill>
                  <a:schemeClr val="accent6"/>
                </a:solidFill>
              </a:defRPr>
            </a:lvl5pPr>
            <a:lvl6pPr lvl="5" rtl="0" algn="ctr">
              <a:spcBef>
                <a:spcPts val="0"/>
              </a:spcBef>
              <a:spcAft>
                <a:spcPts val="0"/>
              </a:spcAft>
              <a:buClr>
                <a:schemeClr val="accent6"/>
              </a:buClr>
              <a:buSzPts val="2000"/>
              <a:buNone/>
              <a:defRPr sz="2000">
                <a:solidFill>
                  <a:schemeClr val="accent6"/>
                </a:solidFill>
              </a:defRPr>
            </a:lvl6pPr>
            <a:lvl7pPr lvl="6" rtl="0" algn="ctr">
              <a:spcBef>
                <a:spcPts val="0"/>
              </a:spcBef>
              <a:spcAft>
                <a:spcPts val="0"/>
              </a:spcAft>
              <a:buClr>
                <a:schemeClr val="accent6"/>
              </a:buClr>
              <a:buSzPts val="2000"/>
              <a:buNone/>
              <a:defRPr sz="2000">
                <a:solidFill>
                  <a:schemeClr val="accent6"/>
                </a:solidFill>
              </a:defRPr>
            </a:lvl7pPr>
            <a:lvl8pPr lvl="7" rtl="0" algn="ctr">
              <a:spcBef>
                <a:spcPts val="0"/>
              </a:spcBef>
              <a:spcAft>
                <a:spcPts val="0"/>
              </a:spcAft>
              <a:buClr>
                <a:schemeClr val="accent6"/>
              </a:buClr>
              <a:buSzPts val="2000"/>
              <a:buNone/>
              <a:defRPr sz="2000">
                <a:solidFill>
                  <a:schemeClr val="accent6"/>
                </a:solidFill>
              </a:defRPr>
            </a:lvl8pPr>
            <a:lvl9pPr lvl="8" rtl="0" algn="ctr">
              <a:spcBef>
                <a:spcPts val="0"/>
              </a:spcBef>
              <a:spcAft>
                <a:spcPts val="0"/>
              </a:spcAft>
              <a:buClr>
                <a:schemeClr val="accent6"/>
              </a:buClr>
              <a:buSzPts val="2000"/>
              <a:buNone/>
              <a:defRPr sz="2000">
                <a:solidFill>
                  <a:schemeClr val="accent6"/>
                </a:solidFill>
              </a:defRPr>
            </a:lvl9pPr>
          </a:lstStyle>
          <a:p>
            <a:r>
              <a:t>xx%</a:t>
            </a:r>
          </a:p>
        </p:txBody>
      </p:sp>
      <p:sp>
        <p:nvSpPr>
          <p:cNvPr id="174" name="Google Shape;174;p24"/>
          <p:cNvSpPr txBox="1"/>
          <p:nvPr>
            <p:ph idx="5" type="title"/>
          </p:nvPr>
        </p:nvSpPr>
        <p:spPr>
          <a:xfrm>
            <a:off x="2727800" y="3069550"/>
            <a:ext cx="16806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5" name="Google Shape;175;p24"/>
          <p:cNvSpPr txBox="1"/>
          <p:nvPr>
            <p:ph idx="6" type="subTitle"/>
          </p:nvPr>
        </p:nvSpPr>
        <p:spPr>
          <a:xfrm>
            <a:off x="4735600" y="3484500"/>
            <a:ext cx="1680600" cy="81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6" name="Google Shape;176;p24"/>
          <p:cNvSpPr txBox="1"/>
          <p:nvPr>
            <p:ph hasCustomPrompt="1" idx="7" type="title"/>
          </p:nvPr>
        </p:nvSpPr>
        <p:spPr>
          <a:xfrm>
            <a:off x="5059000" y="1878133"/>
            <a:ext cx="906900" cy="909300"/>
          </a:xfrm>
          <a:prstGeom prst="rect">
            <a:avLst/>
          </a:prstGeom>
          <a:solidFill>
            <a:schemeClr val="dk2"/>
          </a:solidFill>
          <a:ln>
            <a:noFill/>
          </a:ln>
        </p:spPr>
        <p:txBody>
          <a:bodyPr anchorCtr="0" anchor="ctr" bIns="91425" lIns="91425" spcFirstLastPara="1" rIns="91425" wrap="square" tIns="91425">
            <a:noAutofit/>
          </a:bodyPr>
          <a:lstStyle>
            <a:lvl1pPr lvl="0" rtl="0" algn="ctr">
              <a:spcBef>
                <a:spcPts val="0"/>
              </a:spcBef>
              <a:spcAft>
                <a:spcPts val="0"/>
              </a:spcAft>
              <a:buClr>
                <a:schemeClr val="accent6"/>
              </a:buClr>
              <a:buSzPts val="2000"/>
              <a:buNone/>
              <a:defRPr sz="2500">
                <a:solidFill>
                  <a:schemeClr val="lt2"/>
                </a:solidFill>
              </a:defRPr>
            </a:lvl1pPr>
            <a:lvl2pPr lvl="1" rtl="0" algn="ctr">
              <a:spcBef>
                <a:spcPts val="0"/>
              </a:spcBef>
              <a:spcAft>
                <a:spcPts val="0"/>
              </a:spcAft>
              <a:buClr>
                <a:schemeClr val="accent6"/>
              </a:buClr>
              <a:buSzPts val="2000"/>
              <a:buNone/>
              <a:defRPr sz="2000">
                <a:solidFill>
                  <a:schemeClr val="accent6"/>
                </a:solidFill>
              </a:defRPr>
            </a:lvl2pPr>
            <a:lvl3pPr lvl="2" rtl="0" algn="ctr">
              <a:spcBef>
                <a:spcPts val="0"/>
              </a:spcBef>
              <a:spcAft>
                <a:spcPts val="0"/>
              </a:spcAft>
              <a:buClr>
                <a:schemeClr val="accent6"/>
              </a:buClr>
              <a:buSzPts val="2000"/>
              <a:buNone/>
              <a:defRPr sz="2000">
                <a:solidFill>
                  <a:schemeClr val="accent6"/>
                </a:solidFill>
              </a:defRPr>
            </a:lvl3pPr>
            <a:lvl4pPr lvl="3" rtl="0" algn="ctr">
              <a:spcBef>
                <a:spcPts val="0"/>
              </a:spcBef>
              <a:spcAft>
                <a:spcPts val="0"/>
              </a:spcAft>
              <a:buClr>
                <a:schemeClr val="accent6"/>
              </a:buClr>
              <a:buSzPts val="2000"/>
              <a:buNone/>
              <a:defRPr sz="2000">
                <a:solidFill>
                  <a:schemeClr val="accent6"/>
                </a:solidFill>
              </a:defRPr>
            </a:lvl4pPr>
            <a:lvl5pPr lvl="4" rtl="0" algn="ctr">
              <a:spcBef>
                <a:spcPts val="0"/>
              </a:spcBef>
              <a:spcAft>
                <a:spcPts val="0"/>
              </a:spcAft>
              <a:buClr>
                <a:schemeClr val="accent6"/>
              </a:buClr>
              <a:buSzPts val="2000"/>
              <a:buNone/>
              <a:defRPr sz="2000">
                <a:solidFill>
                  <a:schemeClr val="accent6"/>
                </a:solidFill>
              </a:defRPr>
            </a:lvl5pPr>
            <a:lvl6pPr lvl="5" rtl="0" algn="ctr">
              <a:spcBef>
                <a:spcPts val="0"/>
              </a:spcBef>
              <a:spcAft>
                <a:spcPts val="0"/>
              </a:spcAft>
              <a:buClr>
                <a:schemeClr val="accent6"/>
              </a:buClr>
              <a:buSzPts val="2000"/>
              <a:buNone/>
              <a:defRPr sz="2000">
                <a:solidFill>
                  <a:schemeClr val="accent6"/>
                </a:solidFill>
              </a:defRPr>
            </a:lvl6pPr>
            <a:lvl7pPr lvl="6" rtl="0" algn="ctr">
              <a:spcBef>
                <a:spcPts val="0"/>
              </a:spcBef>
              <a:spcAft>
                <a:spcPts val="0"/>
              </a:spcAft>
              <a:buClr>
                <a:schemeClr val="accent6"/>
              </a:buClr>
              <a:buSzPts val="2000"/>
              <a:buNone/>
              <a:defRPr sz="2000">
                <a:solidFill>
                  <a:schemeClr val="accent6"/>
                </a:solidFill>
              </a:defRPr>
            </a:lvl7pPr>
            <a:lvl8pPr lvl="7" rtl="0" algn="ctr">
              <a:spcBef>
                <a:spcPts val="0"/>
              </a:spcBef>
              <a:spcAft>
                <a:spcPts val="0"/>
              </a:spcAft>
              <a:buClr>
                <a:schemeClr val="accent6"/>
              </a:buClr>
              <a:buSzPts val="2000"/>
              <a:buNone/>
              <a:defRPr sz="2000">
                <a:solidFill>
                  <a:schemeClr val="accent6"/>
                </a:solidFill>
              </a:defRPr>
            </a:lvl8pPr>
            <a:lvl9pPr lvl="8" rtl="0" algn="ctr">
              <a:spcBef>
                <a:spcPts val="0"/>
              </a:spcBef>
              <a:spcAft>
                <a:spcPts val="0"/>
              </a:spcAft>
              <a:buClr>
                <a:schemeClr val="accent6"/>
              </a:buClr>
              <a:buSzPts val="2000"/>
              <a:buNone/>
              <a:defRPr sz="2000">
                <a:solidFill>
                  <a:schemeClr val="accent6"/>
                </a:solidFill>
              </a:defRPr>
            </a:lvl9pPr>
          </a:lstStyle>
          <a:p>
            <a:r>
              <a:t>xx%</a:t>
            </a:r>
          </a:p>
        </p:txBody>
      </p:sp>
      <p:sp>
        <p:nvSpPr>
          <p:cNvPr id="177" name="Google Shape;177;p24"/>
          <p:cNvSpPr txBox="1"/>
          <p:nvPr>
            <p:ph idx="8" type="title"/>
          </p:nvPr>
        </p:nvSpPr>
        <p:spPr>
          <a:xfrm>
            <a:off x="4735600" y="3069550"/>
            <a:ext cx="16806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8" name="Google Shape;178;p24"/>
          <p:cNvSpPr txBox="1"/>
          <p:nvPr>
            <p:ph idx="9" type="subTitle"/>
          </p:nvPr>
        </p:nvSpPr>
        <p:spPr>
          <a:xfrm>
            <a:off x="6743400" y="3484500"/>
            <a:ext cx="1680600" cy="81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9" name="Google Shape;179;p24"/>
          <p:cNvSpPr txBox="1"/>
          <p:nvPr>
            <p:ph hasCustomPrompt="1" idx="13" type="title"/>
          </p:nvPr>
        </p:nvSpPr>
        <p:spPr>
          <a:xfrm>
            <a:off x="7066800" y="1878132"/>
            <a:ext cx="906900" cy="909300"/>
          </a:xfrm>
          <a:prstGeom prst="rect">
            <a:avLst/>
          </a:prstGeom>
          <a:solidFill>
            <a:schemeClr val="dk2"/>
          </a:solidFill>
          <a:ln>
            <a:noFill/>
          </a:ln>
        </p:spPr>
        <p:txBody>
          <a:bodyPr anchorCtr="0" anchor="ctr" bIns="91425" lIns="91425" spcFirstLastPara="1" rIns="91425" wrap="square" tIns="91425">
            <a:noAutofit/>
          </a:bodyPr>
          <a:lstStyle>
            <a:lvl1pPr lvl="0" rtl="0" algn="ctr">
              <a:spcBef>
                <a:spcPts val="0"/>
              </a:spcBef>
              <a:spcAft>
                <a:spcPts val="0"/>
              </a:spcAft>
              <a:buClr>
                <a:schemeClr val="accent6"/>
              </a:buClr>
              <a:buSzPts val="2000"/>
              <a:buNone/>
              <a:defRPr sz="2500">
                <a:solidFill>
                  <a:schemeClr val="lt2"/>
                </a:solidFill>
              </a:defRPr>
            </a:lvl1pPr>
            <a:lvl2pPr lvl="1" rtl="0" algn="ctr">
              <a:spcBef>
                <a:spcPts val="0"/>
              </a:spcBef>
              <a:spcAft>
                <a:spcPts val="0"/>
              </a:spcAft>
              <a:buClr>
                <a:schemeClr val="accent6"/>
              </a:buClr>
              <a:buSzPts val="2000"/>
              <a:buNone/>
              <a:defRPr sz="2000">
                <a:solidFill>
                  <a:schemeClr val="accent6"/>
                </a:solidFill>
              </a:defRPr>
            </a:lvl2pPr>
            <a:lvl3pPr lvl="2" rtl="0" algn="ctr">
              <a:spcBef>
                <a:spcPts val="0"/>
              </a:spcBef>
              <a:spcAft>
                <a:spcPts val="0"/>
              </a:spcAft>
              <a:buClr>
                <a:schemeClr val="accent6"/>
              </a:buClr>
              <a:buSzPts val="2000"/>
              <a:buNone/>
              <a:defRPr sz="2000">
                <a:solidFill>
                  <a:schemeClr val="accent6"/>
                </a:solidFill>
              </a:defRPr>
            </a:lvl3pPr>
            <a:lvl4pPr lvl="3" rtl="0" algn="ctr">
              <a:spcBef>
                <a:spcPts val="0"/>
              </a:spcBef>
              <a:spcAft>
                <a:spcPts val="0"/>
              </a:spcAft>
              <a:buClr>
                <a:schemeClr val="accent6"/>
              </a:buClr>
              <a:buSzPts val="2000"/>
              <a:buNone/>
              <a:defRPr sz="2000">
                <a:solidFill>
                  <a:schemeClr val="accent6"/>
                </a:solidFill>
              </a:defRPr>
            </a:lvl4pPr>
            <a:lvl5pPr lvl="4" rtl="0" algn="ctr">
              <a:spcBef>
                <a:spcPts val="0"/>
              </a:spcBef>
              <a:spcAft>
                <a:spcPts val="0"/>
              </a:spcAft>
              <a:buClr>
                <a:schemeClr val="accent6"/>
              </a:buClr>
              <a:buSzPts val="2000"/>
              <a:buNone/>
              <a:defRPr sz="2000">
                <a:solidFill>
                  <a:schemeClr val="accent6"/>
                </a:solidFill>
              </a:defRPr>
            </a:lvl5pPr>
            <a:lvl6pPr lvl="5" rtl="0" algn="ctr">
              <a:spcBef>
                <a:spcPts val="0"/>
              </a:spcBef>
              <a:spcAft>
                <a:spcPts val="0"/>
              </a:spcAft>
              <a:buClr>
                <a:schemeClr val="accent6"/>
              </a:buClr>
              <a:buSzPts val="2000"/>
              <a:buNone/>
              <a:defRPr sz="2000">
                <a:solidFill>
                  <a:schemeClr val="accent6"/>
                </a:solidFill>
              </a:defRPr>
            </a:lvl6pPr>
            <a:lvl7pPr lvl="6" rtl="0" algn="ctr">
              <a:spcBef>
                <a:spcPts val="0"/>
              </a:spcBef>
              <a:spcAft>
                <a:spcPts val="0"/>
              </a:spcAft>
              <a:buClr>
                <a:schemeClr val="accent6"/>
              </a:buClr>
              <a:buSzPts val="2000"/>
              <a:buNone/>
              <a:defRPr sz="2000">
                <a:solidFill>
                  <a:schemeClr val="accent6"/>
                </a:solidFill>
              </a:defRPr>
            </a:lvl7pPr>
            <a:lvl8pPr lvl="7" rtl="0" algn="ctr">
              <a:spcBef>
                <a:spcPts val="0"/>
              </a:spcBef>
              <a:spcAft>
                <a:spcPts val="0"/>
              </a:spcAft>
              <a:buClr>
                <a:schemeClr val="accent6"/>
              </a:buClr>
              <a:buSzPts val="2000"/>
              <a:buNone/>
              <a:defRPr sz="2000">
                <a:solidFill>
                  <a:schemeClr val="accent6"/>
                </a:solidFill>
              </a:defRPr>
            </a:lvl8pPr>
            <a:lvl9pPr lvl="8" rtl="0" algn="ctr">
              <a:spcBef>
                <a:spcPts val="0"/>
              </a:spcBef>
              <a:spcAft>
                <a:spcPts val="0"/>
              </a:spcAft>
              <a:buClr>
                <a:schemeClr val="accent6"/>
              </a:buClr>
              <a:buSzPts val="2000"/>
              <a:buNone/>
              <a:defRPr sz="2000">
                <a:solidFill>
                  <a:schemeClr val="accent6"/>
                </a:solidFill>
              </a:defRPr>
            </a:lvl9pPr>
          </a:lstStyle>
          <a:p>
            <a:r>
              <a:t>xx%</a:t>
            </a:r>
          </a:p>
        </p:txBody>
      </p:sp>
      <p:sp>
        <p:nvSpPr>
          <p:cNvPr id="180" name="Google Shape;180;p24"/>
          <p:cNvSpPr txBox="1"/>
          <p:nvPr>
            <p:ph idx="14" type="title"/>
          </p:nvPr>
        </p:nvSpPr>
        <p:spPr>
          <a:xfrm>
            <a:off x="6743400" y="3069550"/>
            <a:ext cx="16806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1" name="Google Shape;181;p24"/>
          <p:cNvSpPr txBox="1"/>
          <p:nvPr>
            <p:ph idx="15"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82" name="Google Shape;18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TITLE_AND_TWO_COLUMNS_1">
    <p:bg>
      <p:bgPr>
        <a:blipFill>
          <a:blip r:embed="rId2">
            <a:alphaModFix/>
          </a:blip>
          <a:stretch>
            <a:fillRect/>
          </a:stretch>
        </a:blipFill>
      </p:bgPr>
    </p:bg>
    <p:spTree>
      <p:nvGrpSpPr>
        <p:cNvPr id="183" name="Shape 183"/>
        <p:cNvGrpSpPr/>
        <p:nvPr/>
      </p:nvGrpSpPr>
      <p:grpSpPr>
        <a:xfrm>
          <a:off x="0" y="0"/>
          <a:ext cx="0" cy="0"/>
          <a:chOff x="0" y="0"/>
          <a:chExt cx="0" cy="0"/>
        </a:xfrm>
      </p:grpSpPr>
      <p:sp>
        <p:nvSpPr>
          <p:cNvPr id="184" name="Google Shape;184;p25"/>
          <p:cNvSpPr/>
          <p:nvPr/>
        </p:nvSpPr>
        <p:spPr>
          <a:xfrm>
            <a:off x="0" y="0"/>
            <a:ext cx="9144000" cy="5143500"/>
          </a:xfrm>
          <a:prstGeom prst="rect">
            <a:avLst/>
          </a:prstGeom>
          <a:solidFill>
            <a:srgbClr val="161616">
              <a:alpha val="77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txBox="1"/>
          <p:nvPr>
            <p:ph idx="1" type="subTitle"/>
          </p:nvPr>
        </p:nvSpPr>
        <p:spPr>
          <a:xfrm>
            <a:off x="720000" y="3599700"/>
            <a:ext cx="2285400" cy="81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6" name="Google Shape;186;p25"/>
          <p:cNvSpPr txBox="1"/>
          <p:nvPr>
            <p:ph hasCustomPrompt="1" type="title"/>
          </p:nvPr>
        </p:nvSpPr>
        <p:spPr>
          <a:xfrm>
            <a:off x="720000" y="2252000"/>
            <a:ext cx="2285400" cy="1138500"/>
          </a:xfrm>
          <a:prstGeom prst="rect">
            <a:avLst/>
          </a:prstGeom>
          <a:solidFill>
            <a:schemeClr val="dk2"/>
          </a:solidFill>
          <a:ln>
            <a:noFill/>
          </a:ln>
        </p:spPr>
        <p:txBody>
          <a:bodyPr anchorCtr="0" anchor="t" bIns="91425" lIns="91425" spcFirstLastPara="1" rIns="91425" wrap="square" tIns="91425">
            <a:noAutofit/>
          </a:bodyPr>
          <a:lstStyle>
            <a:lvl1pPr lvl="0" rtl="0" algn="ctr">
              <a:spcBef>
                <a:spcPts val="0"/>
              </a:spcBef>
              <a:spcAft>
                <a:spcPts val="0"/>
              </a:spcAft>
              <a:buClr>
                <a:schemeClr val="accent6"/>
              </a:buClr>
              <a:buSzPts val="6200"/>
              <a:buNone/>
              <a:defRPr sz="6200">
                <a:solidFill>
                  <a:schemeClr val="lt2"/>
                </a:solidFill>
              </a:defRPr>
            </a:lvl1pPr>
            <a:lvl2pPr lvl="1" rtl="0" algn="ctr">
              <a:spcBef>
                <a:spcPts val="0"/>
              </a:spcBef>
              <a:spcAft>
                <a:spcPts val="0"/>
              </a:spcAft>
              <a:buClr>
                <a:schemeClr val="accent6"/>
              </a:buClr>
              <a:buSzPts val="6200"/>
              <a:buNone/>
              <a:defRPr sz="6200">
                <a:solidFill>
                  <a:schemeClr val="accent6"/>
                </a:solidFill>
              </a:defRPr>
            </a:lvl2pPr>
            <a:lvl3pPr lvl="2" rtl="0" algn="ctr">
              <a:spcBef>
                <a:spcPts val="0"/>
              </a:spcBef>
              <a:spcAft>
                <a:spcPts val="0"/>
              </a:spcAft>
              <a:buClr>
                <a:schemeClr val="accent6"/>
              </a:buClr>
              <a:buSzPts val="6200"/>
              <a:buNone/>
              <a:defRPr sz="6200">
                <a:solidFill>
                  <a:schemeClr val="accent6"/>
                </a:solidFill>
              </a:defRPr>
            </a:lvl3pPr>
            <a:lvl4pPr lvl="3" rtl="0" algn="ctr">
              <a:spcBef>
                <a:spcPts val="0"/>
              </a:spcBef>
              <a:spcAft>
                <a:spcPts val="0"/>
              </a:spcAft>
              <a:buClr>
                <a:schemeClr val="accent6"/>
              </a:buClr>
              <a:buSzPts val="6200"/>
              <a:buNone/>
              <a:defRPr sz="6200">
                <a:solidFill>
                  <a:schemeClr val="accent6"/>
                </a:solidFill>
              </a:defRPr>
            </a:lvl4pPr>
            <a:lvl5pPr lvl="4" rtl="0" algn="ctr">
              <a:spcBef>
                <a:spcPts val="0"/>
              </a:spcBef>
              <a:spcAft>
                <a:spcPts val="0"/>
              </a:spcAft>
              <a:buClr>
                <a:schemeClr val="accent6"/>
              </a:buClr>
              <a:buSzPts val="6200"/>
              <a:buNone/>
              <a:defRPr sz="6200">
                <a:solidFill>
                  <a:schemeClr val="accent6"/>
                </a:solidFill>
              </a:defRPr>
            </a:lvl5pPr>
            <a:lvl6pPr lvl="5" rtl="0" algn="ctr">
              <a:spcBef>
                <a:spcPts val="0"/>
              </a:spcBef>
              <a:spcAft>
                <a:spcPts val="0"/>
              </a:spcAft>
              <a:buClr>
                <a:schemeClr val="accent6"/>
              </a:buClr>
              <a:buSzPts val="6200"/>
              <a:buNone/>
              <a:defRPr sz="6200">
                <a:solidFill>
                  <a:schemeClr val="accent6"/>
                </a:solidFill>
              </a:defRPr>
            </a:lvl6pPr>
            <a:lvl7pPr lvl="6" rtl="0" algn="ctr">
              <a:spcBef>
                <a:spcPts val="0"/>
              </a:spcBef>
              <a:spcAft>
                <a:spcPts val="0"/>
              </a:spcAft>
              <a:buClr>
                <a:schemeClr val="accent6"/>
              </a:buClr>
              <a:buSzPts val="6200"/>
              <a:buNone/>
              <a:defRPr sz="6200">
                <a:solidFill>
                  <a:schemeClr val="accent6"/>
                </a:solidFill>
              </a:defRPr>
            </a:lvl7pPr>
            <a:lvl8pPr lvl="7" rtl="0" algn="ctr">
              <a:spcBef>
                <a:spcPts val="0"/>
              </a:spcBef>
              <a:spcAft>
                <a:spcPts val="0"/>
              </a:spcAft>
              <a:buClr>
                <a:schemeClr val="accent6"/>
              </a:buClr>
              <a:buSzPts val="6200"/>
              <a:buNone/>
              <a:defRPr sz="6200">
                <a:solidFill>
                  <a:schemeClr val="accent6"/>
                </a:solidFill>
              </a:defRPr>
            </a:lvl8pPr>
            <a:lvl9pPr lvl="8" rtl="0" algn="ctr">
              <a:spcBef>
                <a:spcPts val="0"/>
              </a:spcBef>
              <a:spcAft>
                <a:spcPts val="0"/>
              </a:spcAft>
              <a:buClr>
                <a:schemeClr val="accent6"/>
              </a:buClr>
              <a:buSzPts val="6200"/>
              <a:buNone/>
              <a:defRPr sz="6200">
                <a:solidFill>
                  <a:schemeClr val="accent6"/>
                </a:solidFill>
              </a:defRPr>
            </a:lvl9pPr>
          </a:lstStyle>
          <a:p>
            <a:r>
              <a:t>xx%</a:t>
            </a:r>
          </a:p>
        </p:txBody>
      </p:sp>
      <p:sp>
        <p:nvSpPr>
          <p:cNvPr id="187" name="Google Shape;187;p25"/>
          <p:cNvSpPr txBox="1"/>
          <p:nvPr>
            <p:ph idx="2" type="title"/>
          </p:nvPr>
        </p:nvSpPr>
        <p:spPr>
          <a:xfrm>
            <a:off x="720000" y="1515100"/>
            <a:ext cx="22854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8" name="Google Shape;188;p25"/>
          <p:cNvSpPr txBox="1"/>
          <p:nvPr>
            <p:ph idx="3" type="subTitle"/>
          </p:nvPr>
        </p:nvSpPr>
        <p:spPr>
          <a:xfrm>
            <a:off x="3429300" y="3599700"/>
            <a:ext cx="2285400" cy="81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9" name="Google Shape;189;p25"/>
          <p:cNvSpPr txBox="1"/>
          <p:nvPr>
            <p:ph hasCustomPrompt="1" idx="4" type="title"/>
          </p:nvPr>
        </p:nvSpPr>
        <p:spPr>
          <a:xfrm>
            <a:off x="3429300" y="2252000"/>
            <a:ext cx="2285400" cy="1138500"/>
          </a:xfrm>
          <a:prstGeom prst="rect">
            <a:avLst/>
          </a:prstGeom>
          <a:solidFill>
            <a:schemeClr val="dk2"/>
          </a:solidFill>
          <a:ln>
            <a:noFill/>
          </a:ln>
        </p:spPr>
        <p:txBody>
          <a:bodyPr anchorCtr="0" anchor="t" bIns="91425" lIns="91425" spcFirstLastPara="1" rIns="91425" wrap="square" tIns="91425">
            <a:noAutofit/>
          </a:bodyPr>
          <a:lstStyle>
            <a:lvl1pPr lvl="0" rtl="0" algn="ctr">
              <a:spcBef>
                <a:spcPts val="0"/>
              </a:spcBef>
              <a:spcAft>
                <a:spcPts val="0"/>
              </a:spcAft>
              <a:buClr>
                <a:schemeClr val="accent6"/>
              </a:buClr>
              <a:buSzPts val="6200"/>
              <a:buNone/>
              <a:defRPr sz="6200">
                <a:solidFill>
                  <a:schemeClr val="lt2"/>
                </a:solidFill>
              </a:defRPr>
            </a:lvl1pPr>
            <a:lvl2pPr lvl="1" rtl="0" algn="ctr">
              <a:spcBef>
                <a:spcPts val="0"/>
              </a:spcBef>
              <a:spcAft>
                <a:spcPts val="0"/>
              </a:spcAft>
              <a:buClr>
                <a:schemeClr val="accent6"/>
              </a:buClr>
              <a:buSzPts val="6200"/>
              <a:buNone/>
              <a:defRPr sz="6200">
                <a:solidFill>
                  <a:schemeClr val="accent6"/>
                </a:solidFill>
              </a:defRPr>
            </a:lvl2pPr>
            <a:lvl3pPr lvl="2" rtl="0" algn="ctr">
              <a:spcBef>
                <a:spcPts val="0"/>
              </a:spcBef>
              <a:spcAft>
                <a:spcPts val="0"/>
              </a:spcAft>
              <a:buClr>
                <a:schemeClr val="accent6"/>
              </a:buClr>
              <a:buSzPts val="6200"/>
              <a:buNone/>
              <a:defRPr sz="6200">
                <a:solidFill>
                  <a:schemeClr val="accent6"/>
                </a:solidFill>
              </a:defRPr>
            </a:lvl3pPr>
            <a:lvl4pPr lvl="3" rtl="0" algn="ctr">
              <a:spcBef>
                <a:spcPts val="0"/>
              </a:spcBef>
              <a:spcAft>
                <a:spcPts val="0"/>
              </a:spcAft>
              <a:buClr>
                <a:schemeClr val="accent6"/>
              </a:buClr>
              <a:buSzPts val="6200"/>
              <a:buNone/>
              <a:defRPr sz="6200">
                <a:solidFill>
                  <a:schemeClr val="accent6"/>
                </a:solidFill>
              </a:defRPr>
            </a:lvl4pPr>
            <a:lvl5pPr lvl="4" rtl="0" algn="ctr">
              <a:spcBef>
                <a:spcPts val="0"/>
              </a:spcBef>
              <a:spcAft>
                <a:spcPts val="0"/>
              </a:spcAft>
              <a:buClr>
                <a:schemeClr val="accent6"/>
              </a:buClr>
              <a:buSzPts val="6200"/>
              <a:buNone/>
              <a:defRPr sz="6200">
                <a:solidFill>
                  <a:schemeClr val="accent6"/>
                </a:solidFill>
              </a:defRPr>
            </a:lvl5pPr>
            <a:lvl6pPr lvl="5" rtl="0" algn="ctr">
              <a:spcBef>
                <a:spcPts val="0"/>
              </a:spcBef>
              <a:spcAft>
                <a:spcPts val="0"/>
              </a:spcAft>
              <a:buClr>
                <a:schemeClr val="accent6"/>
              </a:buClr>
              <a:buSzPts val="6200"/>
              <a:buNone/>
              <a:defRPr sz="6200">
                <a:solidFill>
                  <a:schemeClr val="accent6"/>
                </a:solidFill>
              </a:defRPr>
            </a:lvl6pPr>
            <a:lvl7pPr lvl="6" rtl="0" algn="ctr">
              <a:spcBef>
                <a:spcPts val="0"/>
              </a:spcBef>
              <a:spcAft>
                <a:spcPts val="0"/>
              </a:spcAft>
              <a:buClr>
                <a:schemeClr val="accent6"/>
              </a:buClr>
              <a:buSzPts val="6200"/>
              <a:buNone/>
              <a:defRPr sz="6200">
                <a:solidFill>
                  <a:schemeClr val="accent6"/>
                </a:solidFill>
              </a:defRPr>
            </a:lvl7pPr>
            <a:lvl8pPr lvl="7" rtl="0" algn="ctr">
              <a:spcBef>
                <a:spcPts val="0"/>
              </a:spcBef>
              <a:spcAft>
                <a:spcPts val="0"/>
              </a:spcAft>
              <a:buClr>
                <a:schemeClr val="accent6"/>
              </a:buClr>
              <a:buSzPts val="6200"/>
              <a:buNone/>
              <a:defRPr sz="6200">
                <a:solidFill>
                  <a:schemeClr val="accent6"/>
                </a:solidFill>
              </a:defRPr>
            </a:lvl8pPr>
            <a:lvl9pPr lvl="8" rtl="0" algn="ctr">
              <a:spcBef>
                <a:spcPts val="0"/>
              </a:spcBef>
              <a:spcAft>
                <a:spcPts val="0"/>
              </a:spcAft>
              <a:buClr>
                <a:schemeClr val="accent6"/>
              </a:buClr>
              <a:buSzPts val="6200"/>
              <a:buNone/>
              <a:defRPr sz="6200">
                <a:solidFill>
                  <a:schemeClr val="accent6"/>
                </a:solidFill>
              </a:defRPr>
            </a:lvl9pPr>
          </a:lstStyle>
          <a:p>
            <a:r>
              <a:t>xx%</a:t>
            </a:r>
          </a:p>
        </p:txBody>
      </p:sp>
      <p:sp>
        <p:nvSpPr>
          <p:cNvPr id="190" name="Google Shape;190;p25"/>
          <p:cNvSpPr txBox="1"/>
          <p:nvPr>
            <p:ph idx="5" type="title"/>
          </p:nvPr>
        </p:nvSpPr>
        <p:spPr>
          <a:xfrm>
            <a:off x="3429300" y="1515100"/>
            <a:ext cx="22854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1" name="Google Shape;191;p25"/>
          <p:cNvSpPr txBox="1"/>
          <p:nvPr>
            <p:ph idx="6" type="subTitle"/>
          </p:nvPr>
        </p:nvSpPr>
        <p:spPr>
          <a:xfrm>
            <a:off x="6138600" y="3599700"/>
            <a:ext cx="2285400" cy="81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2" name="Google Shape;192;p25"/>
          <p:cNvSpPr txBox="1"/>
          <p:nvPr>
            <p:ph hasCustomPrompt="1" idx="7" type="title"/>
          </p:nvPr>
        </p:nvSpPr>
        <p:spPr>
          <a:xfrm>
            <a:off x="6138600" y="2252000"/>
            <a:ext cx="2285400" cy="1138500"/>
          </a:xfrm>
          <a:prstGeom prst="rect">
            <a:avLst/>
          </a:prstGeom>
          <a:solidFill>
            <a:schemeClr val="dk2"/>
          </a:solidFill>
          <a:ln>
            <a:noFill/>
          </a:ln>
        </p:spPr>
        <p:txBody>
          <a:bodyPr anchorCtr="0" anchor="t" bIns="91425" lIns="91425" spcFirstLastPara="1" rIns="91425" wrap="square" tIns="91425">
            <a:noAutofit/>
          </a:bodyPr>
          <a:lstStyle>
            <a:lvl1pPr lvl="0" rtl="0" algn="ctr">
              <a:spcBef>
                <a:spcPts val="0"/>
              </a:spcBef>
              <a:spcAft>
                <a:spcPts val="0"/>
              </a:spcAft>
              <a:buClr>
                <a:schemeClr val="accent6"/>
              </a:buClr>
              <a:buSzPts val="6200"/>
              <a:buNone/>
              <a:defRPr sz="6200">
                <a:solidFill>
                  <a:schemeClr val="lt2"/>
                </a:solidFill>
              </a:defRPr>
            </a:lvl1pPr>
            <a:lvl2pPr lvl="1" rtl="0" algn="ctr">
              <a:spcBef>
                <a:spcPts val="0"/>
              </a:spcBef>
              <a:spcAft>
                <a:spcPts val="0"/>
              </a:spcAft>
              <a:buClr>
                <a:schemeClr val="accent6"/>
              </a:buClr>
              <a:buSzPts val="6200"/>
              <a:buNone/>
              <a:defRPr sz="6200">
                <a:solidFill>
                  <a:schemeClr val="accent6"/>
                </a:solidFill>
              </a:defRPr>
            </a:lvl2pPr>
            <a:lvl3pPr lvl="2" rtl="0" algn="ctr">
              <a:spcBef>
                <a:spcPts val="0"/>
              </a:spcBef>
              <a:spcAft>
                <a:spcPts val="0"/>
              </a:spcAft>
              <a:buClr>
                <a:schemeClr val="accent6"/>
              </a:buClr>
              <a:buSzPts val="6200"/>
              <a:buNone/>
              <a:defRPr sz="6200">
                <a:solidFill>
                  <a:schemeClr val="accent6"/>
                </a:solidFill>
              </a:defRPr>
            </a:lvl3pPr>
            <a:lvl4pPr lvl="3" rtl="0" algn="ctr">
              <a:spcBef>
                <a:spcPts val="0"/>
              </a:spcBef>
              <a:spcAft>
                <a:spcPts val="0"/>
              </a:spcAft>
              <a:buClr>
                <a:schemeClr val="accent6"/>
              </a:buClr>
              <a:buSzPts val="6200"/>
              <a:buNone/>
              <a:defRPr sz="6200">
                <a:solidFill>
                  <a:schemeClr val="accent6"/>
                </a:solidFill>
              </a:defRPr>
            </a:lvl4pPr>
            <a:lvl5pPr lvl="4" rtl="0" algn="ctr">
              <a:spcBef>
                <a:spcPts val="0"/>
              </a:spcBef>
              <a:spcAft>
                <a:spcPts val="0"/>
              </a:spcAft>
              <a:buClr>
                <a:schemeClr val="accent6"/>
              </a:buClr>
              <a:buSzPts val="6200"/>
              <a:buNone/>
              <a:defRPr sz="6200">
                <a:solidFill>
                  <a:schemeClr val="accent6"/>
                </a:solidFill>
              </a:defRPr>
            </a:lvl5pPr>
            <a:lvl6pPr lvl="5" rtl="0" algn="ctr">
              <a:spcBef>
                <a:spcPts val="0"/>
              </a:spcBef>
              <a:spcAft>
                <a:spcPts val="0"/>
              </a:spcAft>
              <a:buClr>
                <a:schemeClr val="accent6"/>
              </a:buClr>
              <a:buSzPts val="6200"/>
              <a:buNone/>
              <a:defRPr sz="6200">
                <a:solidFill>
                  <a:schemeClr val="accent6"/>
                </a:solidFill>
              </a:defRPr>
            </a:lvl6pPr>
            <a:lvl7pPr lvl="6" rtl="0" algn="ctr">
              <a:spcBef>
                <a:spcPts val="0"/>
              </a:spcBef>
              <a:spcAft>
                <a:spcPts val="0"/>
              </a:spcAft>
              <a:buClr>
                <a:schemeClr val="accent6"/>
              </a:buClr>
              <a:buSzPts val="6200"/>
              <a:buNone/>
              <a:defRPr sz="6200">
                <a:solidFill>
                  <a:schemeClr val="accent6"/>
                </a:solidFill>
              </a:defRPr>
            </a:lvl7pPr>
            <a:lvl8pPr lvl="7" rtl="0" algn="ctr">
              <a:spcBef>
                <a:spcPts val="0"/>
              </a:spcBef>
              <a:spcAft>
                <a:spcPts val="0"/>
              </a:spcAft>
              <a:buClr>
                <a:schemeClr val="accent6"/>
              </a:buClr>
              <a:buSzPts val="6200"/>
              <a:buNone/>
              <a:defRPr sz="6200">
                <a:solidFill>
                  <a:schemeClr val="accent6"/>
                </a:solidFill>
              </a:defRPr>
            </a:lvl8pPr>
            <a:lvl9pPr lvl="8" rtl="0" algn="ctr">
              <a:spcBef>
                <a:spcPts val="0"/>
              </a:spcBef>
              <a:spcAft>
                <a:spcPts val="0"/>
              </a:spcAft>
              <a:buClr>
                <a:schemeClr val="accent6"/>
              </a:buClr>
              <a:buSzPts val="6200"/>
              <a:buNone/>
              <a:defRPr sz="6200">
                <a:solidFill>
                  <a:schemeClr val="accent6"/>
                </a:solidFill>
              </a:defRPr>
            </a:lvl9pPr>
          </a:lstStyle>
          <a:p>
            <a:r>
              <a:t>xx%</a:t>
            </a:r>
          </a:p>
        </p:txBody>
      </p:sp>
      <p:sp>
        <p:nvSpPr>
          <p:cNvPr id="193" name="Google Shape;193;p25"/>
          <p:cNvSpPr txBox="1"/>
          <p:nvPr>
            <p:ph idx="8" type="title"/>
          </p:nvPr>
        </p:nvSpPr>
        <p:spPr>
          <a:xfrm>
            <a:off x="6138600" y="1515100"/>
            <a:ext cx="22854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4" name="Google Shape;194;p25"/>
          <p:cNvSpPr txBox="1"/>
          <p:nvPr>
            <p:ph idx="9"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95" name="Google Shape;19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blipFill>
          <a:blip r:embed="rId2">
            <a:alphaModFix/>
          </a:blip>
          <a:stretch>
            <a:fillRect/>
          </a:stretch>
        </a:blipFill>
      </p:bgPr>
    </p:bg>
    <p:spTree>
      <p:nvGrpSpPr>
        <p:cNvPr id="196" name="Shape 196"/>
        <p:cNvGrpSpPr/>
        <p:nvPr/>
      </p:nvGrpSpPr>
      <p:grpSpPr>
        <a:xfrm>
          <a:off x="0" y="0"/>
          <a:ext cx="0" cy="0"/>
          <a:chOff x="0" y="0"/>
          <a:chExt cx="0" cy="0"/>
        </a:xfrm>
      </p:grpSpPr>
      <p:sp>
        <p:nvSpPr>
          <p:cNvPr id="197" name="Google Shape;197;p26"/>
          <p:cNvSpPr/>
          <p:nvPr/>
        </p:nvSpPr>
        <p:spPr>
          <a:xfrm>
            <a:off x="0" y="0"/>
            <a:ext cx="9144000" cy="5143500"/>
          </a:xfrm>
          <a:prstGeom prst="rect">
            <a:avLst/>
          </a:prstGeom>
          <a:solidFill>
            <a:srgbClr val="161616">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txBox="1"/>
          <p:nvPr/>
        </p:nvSpPr>
        <p:spPr>
          <a:xfrm>
            <a:off x="2849100" y="3353350"/>
            <a:ext cx="3445800" cy="7908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100">
                <a:solidFill>
                  <a:schemeClr val="dk2"/>
                </a:solidFill>
                <a:latin typeface="Inter"/>
                <a:ea typeface="Inter"/>
                <a:cs typeface="Inter"/>
                <a:sym typeface="Inter"/>
              </a:rPr>
              <a:t>CREDITS:</a:t>
            </a:r>
            <a:r>
              <a:rPr lang="en" sz="1100">
                <a:solidFill>
                  <a:schemeClr val="dk2"/>
                </a:solidFill>
                <a:latin typeface="Inter"/>
                <a:ea typeface="Inter"/>
                <a:cs typeface="Inter"/>
                <a:sym typeface="Inter"/>
              </a:rPr>
              <a:t> This presentation template was created by </a:t>
            </a:r>
            <a:r>
              <a:rPr b="1" lang="en" sz="1100">
                <a:solidFill>
                  <a:schemeClr val="dk2"/>
                </a:solidFill>
                <a:uFill>
                  <a:noFill/>
                </a:uFill>
                <a:latin typeface="Inter"/>
                <a:ea typeface="Inter"/>
                <a:cs typeface="Inter"/>
                <a:sym typeface="Inter"/>
                <a:hlinkClick r:id="rId3">
                  <a:extLst>
                    <a:ext uri="{A12FA001-AC4F-418D-AE19-62706E023703}">
                      <ahyp:hlinkClr val="tx"/>
                    </a:ext>
                  </a:extLst>
                </a:hlinkClick>
              </a:rPr>
              <a:t>Slidesgo</a:t>
            </a:r>
            <a:r>
              <a:rPr b="1" lang="en" sz="1100">
                <a:solidFill>
                  <a:schemeClr val="dk2"/>
                </a:solidFill>
                <a:latin typeface="Inter"/>
                <a:ea typeface="Inter"/>
                <a:cs typeface="Inter"/>
                <a:sym typeface="Inter"/>
              </a:rPr>
              <a:t>,</a:t>
            </a:r>
            <a:r>
              <a:rPr lang="en" sz="1100">
                <a:solidFill>
                  <a:schemeClr val="dk2"/>
                </a:solidFill>
                <a:latin typeface="Inter"/>
                <a:ea typeface="Inter"/>
                <a:cs typeface="Inter"/>
                <a:sym typeface="Inter"/>
              </a:rPr>
              <a:t> including icons by </a:t>
            </a:r>
            <a:r>
              <a:rPr b="1" lang="en" sz="1100">
                <a:solidFill>
                  <a:schemeClr val="dk2"/>
                </a:solidFill>
                <a:uFill>
                  <a:noFill/>
                </a:uFill>
                <a:latin typeface="Inter"/>
                <a:ea typeface="Inter"/>
                <a:cs typeface="Inter"/>
                <a:sym typeface="Inter"/>
                <a:hlinkClick r:id="rId4">
                  <a:extLst>
                    <a:ext uri="{A12FA001-AC4F-418D-AE19-62706E023703}">
                      <ahyp:hlinkClr val="tx"/>
                    </a:ext>
                  </a:extLst>
                </a:hlinkClick>
              </a:rPr>
              <a:t>Flaticon</a:t>
            </a:r>
            <a:r>
              <a:rPr b="1" lang="en" sz="1100">
                <a:solidFill>
                  <a:schemeClr val="dk2"/>
                </a:solidFill>
                <a:latin typeface="Inter"/>
                <a:ea typeface="Inter"/>
                <a:cs typeface="Inter"/>
                <a:sym typeface="Inter"/>
              </a:rPr>
              <a:t>,</a:t>
            </a:r>
            <a:r>
              <a:rPr lang="en" sz="1100">
                <a:solidFill>
                  <a:schemeClr val="dk2"/>
                </a:solidFill>
                <a:latin typeface="Inter"/>
                <a:ea typeface="Inter"/>
                <a:cs typeface="Inter"/>
                <a:sym typeface="Inter"/>
              </a:rPr>
              <a:t> and infographics &amp; images by </a:t>
            </a:r>
            <a:r>
              <a:rPr b="1" lang="en" sz="1100">
                <a:solidFill>
                  <a:schemeClr val="dk2"/>
                </a:solidFill>
                <a:uFill>
                  <a:noFill/>
                </a:uFill>
                <a:latin typeface="Inter"/>
                <a:ea typeface="Inter"/>
                <a:cs typeface="Inter"/>
                <a:sym typeface="Inter"/>
                <a:hlinkClick r:id="rId5">
                  <a:extLst>
                    <a:ext uri="{A12FA001-AC4F-418D-AE19-62706E023703}">
                      <ahyp:hlinkClr val="tx"/>
                    </a:ext>
                  </a:extLst>
                </a:hlinkClick>
              </a:rPr>
              <a:t>Freepik</a:t>
            </a:r>
            <a:endParaRPr b="1" sz="1100">
              <a:solidFill>
                <a:schemeClr val="dk2"/>
              </a:solidFill>
              <a:latin typeface="Inter"/>
              <a:ea typeface="Inter"/>
              <a:cs typeface="Inter"/>
              <a:sym typeface="Inter"/>
            </a:endParaRPr>
          </a:p>
        </p:txBody>
      </p:sp>
      <p:sp>
        <p:nvSpPr>
          <p:cNvPr id="199" name="Google Shape;199;p26"/>
          <p:cNvSpPr txBox="1"/>
          <p:nvPr>
            <p:ph idx="1" type="subTitle"/>
          </p:nvPr>
        </p:nvSpPr>
        <p:spPr>
          <a:xfrm>
            <a:off x="2679300" y="2086030"/>
            <a:ext cx="3785400" cy="122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800"/>
              <a:buNone/>
              <a:defRPr sz="1800">
                <a:solidFill>
                  <a:schemeClr val="dk1"/>
                </a:solidFill>
              </a:defRPr>
            </a:lvl2pPr>
            <a:lvl3pPr lvl="2" rtl="0" algn="ctr">
              <a:lnSpc>
                <a:spcPct val="100000"/>
              </a:lnSpc>
              <a:spcBef>
                <a:spcPts val="0"/>
              </a:spcBef>
              <a:spcAft>
                <a:spcPts val="0"/>
              </a:spcAft>
              <a:buClr>
                <a:schemeClr val="dk1"/>
              </a:buClr>
              <a:buSzPts val="1800"/>
              <a:buNone/>
              <a:defRPr sz="1800">
                <a:solidFill>
                  <a:schemeClr val="dk1"/>
                </a:solidFill>
              </a:defRPr>
            </a:lvl3pPr>
            <a:lvl4pPr lvl="3" rtl="0" algn="ctr">
              <a:lnSpc>
                <a:spcPct val="100000"/>
              </a:lnSpc>
              <a:spcBef>
                <a:spcPts val="0"/>
              </a:spcBef>
              <a:spcAft>
                <a:spcPts val="0"/>
              </a:spcAft>
              <a:buClr>
                <a:schemeClr val="dk1"/>
              </a:buClr>
              <a:buSzPts val="1800"/>
              <a:buNone/>
              <a:defRPr sz="1800">
                <a:solidFill>
                  <a:schemeClr val="dk1"/>
                </a:solidFill>
              </a:defRPr>
            </a:lvl4pPr>
            <a:lvl5pPr lvl="4" rtl="0" algn="ctr">
              <a:lnSpc>
                <a:spcPct val="100000"/>
              </a:lnSpc>
              <a:spcBef>
                <a:spcPts val="0"/>
              </a:spcBef>
              <a:spcAft>
                <a:spcPts val="0"/>
              </a:spcAft>
              <a:buClr>
                <a:schemeClr val="dk1"/>
              </a:buClr>
              <a:buSzPts val="1800"/>
              <a:buNone/>
              <a:defRPr sz="1800">
                <a:solidFill>
                  <a:schemeClr val="dk1"/>
                </a:solidFill>
              </a:defRPr>
            </a:lvl5pPr>
            <a:lvl6pPr lvl="5" rtl="0" algn="ctr">
              <a:lnSpc>
                <a:spcPct val="100000"/>
              </a:lnSpc>
              <a:spcBef>
                <a:spcPts val="0"/>
              </a:spcBef>
              <a:spcAft>
                <a:spcPts val="0"/>
              </a:spcAft>
              <a:buClr>
                <a:schemeClr val="dk1"/>
              </a:buClr>
              <a:buSzPts val="1800"/>
              <a:buNone/>
              <a:defRPr sz="1800">
                <a:solidFill>
                  <a:schemeClr val="dk1"/>
                </a:solidFill>
              </a:defRPr>
            </a:lvl6pPr>
            <a:lvl7pPr lvl="6" rtl="0" algn="ctr">
              <a:lnSpc>
                <a:spcPct val="100000"/>
              </a:lnSpc>
              <a:spcBef>
                <a:spcPts val="0"/>
              </a:spcBef>
              <a:spcAft>
                <a:spcPts val="0"/>
              </a:spcAft>
              <a:buClr>
                <a:schemeClr val="dk1"/>
              </a:buClr>
              <a:buSzPts val="1800"/>
              <a:buNone/>
              <a:defRPr sz="1800">
                <a:solidFill>
                  <a:schemeClr val="dk1"/>
                </a:solidFill>
              </a:defRPr>
            </a:lvl7pPr>
            <a:lvl8pPr lvl="7" rtl="0" algn="ctr">
              <a:lnSpc>
                <a:spcPct val="100000"/>
              </a:lnSpc>
              <a:spcBef>
                <a:spcPts val="0"/>
              </a:spcBef>
              <a:spcAft>
                <a:spcPts val="0"/>
              </a:spcAft>
              <a:buClr>
                <a:schemeClr val="dk1"/>
              </a:buClr>
              <a:buSzPts val="1800"/>
              <a:buNone/>
              <a:defRPr sz="1800">
                <a:solidFill>
                  <a:schemeClr val="dk1"/>
                </a:solidFill>
              </a:defRPr>
            </a:lvl8pPr>
            <a:lvl9pPr lvl="8" rtl="0" algn="ctr">
              <a:lnSpc>
                <a:spcPct val="100000"/>
              </a:lnSpc>
              <a:spcBef>
                <a:spcPts val="0"/>
              </a:spcBef>
              <a:spcAft>
                <a:spcPts val="0"/>
              </a:spcAft>
              <a:buClr>
                <a:schemeClr val="dk1"/>
              </a:buClr>
              <a:buSzPts val="1800"/>
              <a:buNone/>
              <a:defRPr sz="1800">
                <a:solidFill>
                  <a:schemeClr val="dk1"/>
                </a:solidFill>
              </a:defRPr>
            </a:lvl9pPr>
          </a:lstStyle>
          <a:p/>
        </p:txBody>
      </p:sp>
      <p:sp>
        <p:nvSpPr>
          <p:cNvPr id="200" name="Google Shape;200;p26"/>
          <p:cNvSpPr txBox="1"/>
          <p:nvPr>
            <p:ph idx="2" type="subTitle"/>
          </p:nvPr>
        </p:nvSpPr>
        <p:spPr>
          <a:xfrm rot="-1090">
            <a:off x="2679300" y="4184190"/>
            <a:ext cx="3785400" cy="418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100"/>
              <a:buNone/>
              <a:defRPr/>
            </a:lvl1pPr>
            <a:lvl2pPr lvl="1" rtl="0" algn="ctr">
              <a:lnSpc>
                <a:spcPct val="100000"/>
              </a:lnSpc>
              <a:spcBef>
                <a:spcPts val="0"/>
              </a:spcBef>
              <a:spcAft>
                <a:spcPts val="0"/>
              </a:spcAft>
              <a:buClr>
                <a:schemeClr val="dk1"/>
              </a:buClr>
              <a:buSzPts val="1100"/>
              <a:buNone/>
              <a:defRPr sz="1100">
                <a:solidFill>
                  <a:schemeClr val="dk1"/>
                </a:solidFill>
              </a:defRPr>
            </a:lvl2pPr>
            <a:lvl3pPr lvl="2" rtl="0" algn="ctr">
              <a:lnSpc>
                <a:spcPct val="100000"/>
              </a:lnSpc>
              <a:spcBef>
                <a:spcPts val="0"/>
              </a:spcBef>
              <a:spcAft>
                <a:spcPts val="0"/>
              </a:spcAft>
              <a:buClr>
                <a:schemeClr val="dk1"/>
              </a:buClr>
              <a:buSzPts val="1100"/>
              <a:buNone/>
              <a:defRPr sz="1100">
                <a:solidFill>
                  <a:schemeClr val="dk1"/>
                </a:solidFill>
              </a:defRPr>
            </a:lvl3pPr>
            <a:lvl4pPr lvl="3" rtl="0" algn="ctr">
              <a:lnSpc>
                <a:spcPct val="100000"/>
              </a:lnSpc>
              <a:spcBef>
                <a:spcPts val="0"/>
              </a:spcBef>
              <a:spcAft>
                <a:spcPts val="0"/>
              </a:spcAft>
              <a:buClr>
                <a:schemeClr val="dk1"/>
              </a:buClr>
              <a:buSzPts val="1100"/>
              <a:buNone/>
              <a:defRPr sz="1100">
                <a:solidFill>
                  <a:schemeClr val="dk1"/>
                </a:solidFill>
              </a:defRPr>
            </a:lvl4pPr>
            <a:lvl5pPr lvl="4" rtl="0" algn="ctr">
              <a:lnSpc>
                <a:spcPct val="100000"/>
              </a:lnSpc>
              <a:spcBef>
                <a:spcPts val="0"/>
              </a:spcBef>
              <a:spcAft>
                <a:spcPts val="0"/>
              </a:spcAft>
              <a:buClr>
                <a:schemeClr val="dk1"/>
              </a:buClr>
              <a:buSzPts val="1100"/>
              <a:buNone/>
              <a:defRPr sz="1100">
                <a:solidFill>
                  <a:schemeClr val="dk1"/>
                </a:solidFill>
              </a:defRPr>
            </a:lvl5pPr>
            <a:lvl6pPr lvl="5" rtl="0" algn="ctr">
              <a:lnSpc>
                <a:spcPct val="100000"/>
              </a:lnSpc>
              <a:spcBef>
                <a:spcPts val="0"/>
              </a:spcBef>
              <a:spcAft>
                <a:spcPts val="0"/>
              </a:spcAft>
              <a:buClr>
                <a:schemeClr val="dk1"/>
              </a:buClr>
              <a:buSzPts val="1100"/>
              <a:buNone/>
              <a:defRPr sz="1100">
                <a:solidFill>
                  <a:schemeClr val="dk1"/>
                </a:solidFill>
              </a:defRPr>
            </a:lvl6pPr>
            <a:lvl7pPr lvl="6" rtl="0" algn="ctr">
              <a:lnSpc>
                <a:spcPct val="100000"/>
              </a:lnSpc>
              <a:spcBef>
                <a:spcPts val="0"/>
              </a:spcBef>
              <a:spcAft>
                <a:spcPts val="0"/>
              </a:spcAft>
              <a:buClr>
                <a:schemeClr val="dk1"/>
              </a:buClr>
              <a:buSzPts val="1100"/>
              <a:buNone/>
              <a:defRPr sz="1100">
                <a:solidFill>
                  <a:schemeClr val="dk1"/>
                </a:solidFill>
              </a:defRPr>
            </a:lvl7pPr>
            <a:lvl8pPr lvl="7" rtl="0" algn="ctr">
              <a:lnSpc>
                <a:spcPct val="100000"/>
              </a:lnSpc>
              <a:spcBef>
                <a:spcPts val="0"/>
              </a:spcBef>
              <a:spcAft>
                <a:spcPts val="0"/>
              </a:spcAft>
              <a:buClr>
                <a:schemeClr val="dk1"/>
              </a:buClr>
              <a:buSzPts val="1100"/>
              <a:buNone/>
              <a:defRPr sz="1100">
                <a:solidFill>
                  <a:schemeClr val="dk1"/>
                </a:solidFill>
              </a:defRPr>
            </a:lvl8pPr>
            <a:lvl9pPr lvl="8" rtl="0" algn="ctr">
              <a:lnSpc>
                <a:spcPct val="100000"/>
              </a:lnSpc>
              <a:spcBef>
                <a:spcPts val="0"/>
              </a:spcBef>
              <a:spcAft>
                <a:spcPts val="0"/>
              </a:spcAft>
              <a:buClr>
                <a:schemeClr val="dk1"/>
              </a:buClr>
              <a:buSzPts val="1100"/>
              <a:buNone/>
              <a:defRPr sz="1100">
                <a:solidFill>
                  <a:schemeClr val="dk1"/>
                </a:solidFill>
              </a:defRPr>
            </a:lvl9pPr>
          </a:lstStyle>
          <a:p/>
        </p:txBody>
      </p:sp>
      <p:sp>
        <p:nvSpPr>
          <p:cNvPr id="201" name="Google Shape;201;p26"/>
          <p:cNvSpPr txBox="1"/>
          <p:nvPr>
            <p:ph type="ctrTitle"/>
          </p:nvPr>
        </p:nvSpPr>
        <p:spPr>
          <a:xfrm>
            <a:off x="1374550" y="540000"/>
            <a:ext cx="6395100" cy="1506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5200"/>
              <a:buNone/>
              <a:defRPr sz="9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2" name="Google Shape;202;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03" name="Shape 203"/>
        <p:cNvGrpSpPr/>
        <p:nvPr/>
      </p:nvGrpSpPr>
      <p:grpSpPr>
        <a:xfrm>
          <a:off x="0" y="0"/>
          <a:ext cx="0" cy="0"/>
          <a:chOff x="0" y="0"/>
          <a:chExt cx="0" cy="0"/>
        </a:xfrm>
      </p:grpSpPr>
      <p:sp>
        <p:nvSpPr>
          <p:cNvPr id="204" name="Google Shape;204;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205" name="Shape 205"/>
        <p:cNvGrpSpPr/>
        <p:nvPr/>
      </p:nvGrpSpPr>
      <p:grpSpPr>
        <a:xfrm>
          <a:off x="0" y="0"/>
          <a:ext cx="0" cy="0"/>
          <a:chOff x="0" y="0"/>
          <a:chExt cx="0" cy="0"/>
        </a:xfrm>
      </p:grpSpPr>
      <p:sp>
        <p:nvSpPr>
          <p:cNvPr id="206" name="Google Shape;206;p28"/>
          <p:cNvSpPr/>
          <p:nvPr/>
        </p:nvSpPr>
        <p:spPr>
          <a:xfrm>
            <a:off x="0" y="0"/>
            <a:ext cx="9144000" cy="5143500"/>
          </a:xfrm>
          <a:prstGeom prst="rect">
            <a:avLst/>
          </a:prstGeom>
          <a:solidFill>
            <a:srgbClr val="161616">
              <a:alpha val="7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208" name="Shape 208"/>
        <p:cNvGrpSpPr/>
        <p:nvPr/>
      </p:nvGrpSpPr>
      <p:grpSpPr>
        <a:xfrm>
          <a:off x="0" y="0"/>
          <a:ext cx="0" cy="0"/>
          <a:chOff x="0" y="0"/>
          <a:chExt cx="0" cy="0"/>
        </a:xfrm>
      </p:grpSpPr>
      <p:sp>
        <p:nvSpPr>
          <p:cNvPr id="209" name="Google Shape;209;p29"/>
          <p:cNvSpPr/>
          <p:nvPr/>
        </p:nvSpPr>
        <p:spPr>
          <a:xfrm>
            <a:off x="0" y="0"/>
            <a:ext cx="9144000" cy="5143500"/>
          </a:xfrm>
          <a:prstGeom prst="rect">
            <a:avLst/>
          </a:prstGeom>
          <a:solidFill>
            <a:srgbClr val="161616">
              <a:alpha val="7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_1_1_1_1_1_1_1">
    <p:bg>
      <p:bgPr>
        <a:blipFill>
          <a:blip r:embed="rId2">
            <a:alphaModFix/>
          </a:blip>
          <a:stretch>
            <a:fillRect/>
          </a:stretch>
        </a:blipFill>
      </p:bgPr>
    </p:bg>
    <p:spTree>
      <p:nvGrpSpPr>
        <p:cNvPr id="211" name="Shape 211"/>
        <p:cNvGrpSpPr/>
        <p:nvPr/>
      </p:nvGrpSpPr>
      <p:grpSpPr>
        <a:xfrm>
          <a:off x="0" y="0"/>
          <a:ext cx="0" cy="0"/>
          <a:chOff x="0" y="0"/>
          <a:chExt cx="0" cy="0"/>
        </a:xfrm>
      </p:grpSpPr>
      <p:sp>
        <p:nvSpPr>
          <p:cNvPr id="212" name="Google Shape;212;p30"/>
          <p:cNvSpPr/>
          <p:nvPr/>
        </p:nvSpPr>
        <p:spPr>
          <a:xfrm>
            <a:off x="0" y="0"/>
            <a:ext cx="9144000" cy="5143500"/>
          </a:xfrm>
          <a:prstGeom prst="rect">
            <a:avLst/>
          </a:prstGeom>
          <a:solidFill>
            <a:srgbClr val="161616">
              <a:alpha val="7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720000" y="540000"/>
            <a:ext cx="7703700" cy="6345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1" name="Google Shape;21;p4"/>
          <p:cNvSpPr txBox="1"/>
          <p:nvPr>
            <p:ph idx="1" type="body"/>
          </p:nvPr>
        </p:nvSpPr>
        <p:spPr>
          <a:xfrm>
            <a:off x="720000" y="1237079"/>
            <a:ext cx="7703700" cy="3366300"/>
          </a:xfrm>
          <a:prstGeom prst="rect">
            <a:avLst/>
          </a:prstGeom>
          <a:noFill/>
        </p:spPr>
        <p:txBody>
          <a:bodyPr anchorCtr="0" anchor="t" bIns="91425" lIns="91425" spcFirstLastPara="1" rIns="91425" wrap="square" tIns="91425">
            <a:noAutofit/>
          </a:bodyPr>
          <a:lstStyle>
            <a:lvl1pPr indent="-304800" lvl="0" marL="457200" rtl="0">
              <a:spcBef>
                <a:spcPts val="0"/>
              </a:spcBef>
              <a:spcAft>
                <a:spcPts val="0"/>
              </a:spcAft>
              <a:buClr>
                <a:schemeClr val="accent6"/>
              </a:buClr>
              <a:buSzPts val="1200"/>
              <a:buChar char="■"/>
              <a:defRPr sz="1050"/>
            </a:lvl1pPr>
            <a:lvl2pPr indent="-295275" lvl="1" marL="914400" rtl="0">
              <a:lnSpc>
                <a:spcPct val="115000"/>
              </a:lnSpc>
              <a:spcBef>
                <a:spcPts val="0"/>
              </a:spcBef>
              <a:spcAft>
                <a:spcPts val="0"/>
              </a:spcAft>
              <a:buSzPts val="1050"/>
              <a:buAutoNum type="alphaLcPeriod"/>
              <a:defRPr sz="1050"/>
            </a:lvl2pPr>
            <a:lvl3pPr indent="-295275" lvl="2" marL="1371600" rtl="0">
              <a:lnSpc>
                <a:spcPct val="115000"/>
              </a:lnSpc>
              <a:spcBef>
                <a:spcPts val="1600"/>
              </a:spcBef>
              <a:spcAft>
                <a:spcPts val="0"/>
              </a:spcAft>
              <a:buSzPts val="1050"/>
              <a:buAutoNum type="romanLcPeriod"/>
              <a:defRPr sz="1050"/>
            </a:lvl3pPr>
            <a:lvl4pPr indent="-295275" lvl="3" marL="1828800" rtl="0">
              <a:lnSpc>
                <a:spcPct val="115000"/>
              </a:lnSpc>
              <a:spcBef>
                <a:spcPts val="1600"/>
              </a:spcBef>
              <a:spcAft>
                <a:spcPts val="0"/>
              </a:spcAft>
              <a:buSzPts val="1050"/>
              <a:buAutoNum type="arabicPeriod"/>
              <a:defRPr sz="1050"/>
            </a:lvl4pPr>
            <a:lvl5pPr indent="-295275" lvl="4" marL="2286000" rtl="0">
              <a:lnSpc>
                <a:spcPct val="115000"/>
              </a:lnSpc>
              <a:spcBef>
                <a:spcPts val="1600"/>
              </a:spcBef>
              <a:spcAft>
                <a:spcPts val="0"/>
              </a:spcAft>
              <a:buSzPts val="1050"/>
              <a:buAutoNum type="alphaLcPeriod"/>
              <a:defRPr sz="1050"/>
            </a:lvl5pPr>
            <a:lvl6pPr indent="-295275" lvl="5" marL="2743200" rtl="0">
              <a:lnSpc>
                <a:spcPct val="115000"/>
              </a:lnSpc>
              <a:spcBef>
                <a:spcPts val="1600"/>
              </a:spcBef>
              <a:spcAft>
                <a:spcPts val="0"/>
              </a:spcAft>
              <a:buSzPts val="1050"/>
              <a:buAutoNum type="romanLcPeriod"/>
              <a:defRPr sz="1050"/>
            </a:lvl6pPr>
            <a:lvl7pPr indent="-295275" lvl="6" marL="3200400" rtl="0">
              <a:lnSpc>
                <a:spcPct val="115000"/>
              </a:lnSpc>
              <a:spcBef>
                <a:spcPts val="1600"/>
              </a:spcBef>
              <a:spcAft>
                <a:spcPts val="0"/>
              </a:spcAft>
              <a:buSzPts val="1050"/>
              <a:buAutoNum type="arabicPeriod"/>
              <a:defRPr sz="1050"/>
            </a:lvl7pPr>
            <a:lvl8pPr indent="-295275" lvl="7" marL="3657600" rtl="0">
              <a:lnSpc>
                <a:spcPct val="115000"/>
              </a:lnSpc>
              <a:spcBef>
                <a:spcPts val="1600"/>
              </a:spcBef>
              <a:spcAft>
                <a:spcPts val="0"/>
              </a:spcAft>
              <a:buSzPts val="1050"/>
              <a:buAutoNum type="alphaLcPeriod"/>
              <a:defRPr sz="1050"/>
            </a:lvl8pPr>
            <a:lvl9pPr indent="-295275" lvl="8" marL="4114800" rtl="0">
              <a:lnSpc>
                <a:spcPct val="115000"/>
              </a:lnSpc>
              <a:spcBef>
                <a:spcPts val="1600"/>
              </a:spcBef>
              <a:spcAft>
                <a:spcPts val="1600"/>
              </a:spcAft>
              <a:buSzPts val="1050"/>
              <a:buAutoNum type="romanLcPeriod"/>
              <a:defRPr sz="1050"/>
            </a:lvl9pPr>
          </a:lstStyle>
          <a:p/>
        </p:txBody>
      </p:sp>
      <p:sp>
        <p:nvSpPr>
          <p:cNvPr id="22" name="Google Shape;22;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BLANK_1_1_1_1_1_1_1_1_1_1_1">
    <p:bg>
      <p:bgPr>
        <a:blipFill>
          <a:blip r:embed="rId2">
            <a:alphaModFix/>
          </a:blip>
          <a:stretch>
            <a:fillRect/>
          </a:stretch>
        </a:blipFill>
      </p:bgPr>
    </p:bg>
    <p:spTree>
      <p:nvGrpSpPr>
        <p:cNvPr id="214" name="Shape 214"/>
        <p:cNvGrpSpPr/>
        <p:nvPr/>
      </p:nvGrpSpPr>
      <p:grpSpPr>
        <a:xfrm>
          <a:off x="0" y="0"/>
          <a:ext cx="0" cy="0"/>
          <a:chOff x="0" y="0"/>
          <a:chExt cx="0" cy="0"/>
        </a:xfrm>
      </p:grpSpPr>
      <p:sp>
        <p:nvSpPr>
          <p:cNvPr id="215" name="Google Shape;215;p31"/>
          <p:cNvSpPr/>
          <p:nvPr/>
        </p:nvSpPr>
        <p:spPr>
          <a:xfrm>
            <a:off x="0" y="0"/>
            <a:ext cx="9144000" cy="5143500"/>
          </a:xfrm>
          <a:prstGeom prst="rect">
            <a:avLst/>
          </a:prstGeom>
          <a:solidFill>
            <a:srgbClr val="161616">
              <a:alpha val="7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5"/>
          <p:cNvSpPr/>
          <p:nvPr/>
        </p:nvSpPr>
        <p:spPr>
          <a:xfrm>
            <a:off x="0" y="0"/>
            <a:ext cx="9144000" cy="5143500"/>
          </a:xfrm>
          <a:prstGeom prst="rect">
            <a:avLst/>
          </a:prstGeom>
          <a:solidFill>
            <a:srgbClr val="161616">
              <a:alpha val="7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idx="1" type="subTitle"/>
          </p:nvPr>
        </p:nvSpPr>
        <p:spPr>
          <a:xfrm>
            <a:off x="1519838" y="1166488"/>
            <a:ext cx="2907600" cy="62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Jua"/>
              <a:buNone/>
              <a:defRPr b="1" sz="3100">
                <a:latin typeface="Cinzel"/>
                <a:ea typeface="Cinzel"/>
                <a:cs typeface="Cinzel"/>
                <a:sym typeface="Cinzel"/>
              </a:defRPr>
            </a:lvl1pPr>
            <a:lvl2pPr lvl="1" algn="ctr">
              <a:lnSpc>
                <a:spcPct val="100000"/>
              </a:lnSpc>
              <a:spcBef>
                <a:spcPts val="1600"/>
              </a:spcBef>
              <a:spcAft>
                <a:spcPts val="0"/>
              </a:spcAft>
              <a:buSzPts val="2000"/>
              <a:buFont typeface="Jua"/>
              <a:buNone/>
              <a:defRPr b="1" sz="2000">
                <a:latin typeface="Jua"/>
                <a:ea typeface="Jua"/>
                <a:cs typeface="Jua"/>
                <a:sym typeface="Jua"/>
              </a:defRPr>
            </a:lvl2pPr>
            <a:lvl3pPr lvl="2" algn="ctr">
              <a:lnSpc>
                <a:spcPct val="100000"/>
              </a:lnSpc>
              <a:spcBef>
                <a:spcPts val="1600"/>
              </a:spcBef>
              <a:spcAft>
                <a:spcPts val="0"/>
              </a:spcAft>
              <a:buSzPts val="2000"/>
              <a:buFont typeface="Jua"/>
              <a:buNone/>
              <a:defRPr b="1" sz="2000">
                <a:latin typeface="Jua"/>
                <a:ea typeface="Jua"/>
                <a:cs typeface="Jua"/>
                <a:sym typeface="Jua"/>
              </a:defRPr>
            </a:lvl3pPr>
            <a:lvl4pPr lvl="3" algn="ctr">
              <a:lnSpc>
                <a:spcPct val="100000"/>
              </a:lnSpc>
              <a:spcBef>
                <a:spcPts val="1600"/>
              </a:spcBef>
              <a:spcAft>
                <a:spcPts val="0"/>
              </a:spcAft>
              <a:buSzPts val="2000"/>
              <a:buFont typeface="Jua"/>
              <a:buNone/>
              <a:defRPr b="1" sz="2000">
                <a:latin typeface="Jua"/>
                <a:ea typeface="Jua"/>
                <a:cs typeface="Jua"/>
                <a:sym typeface="Jua"/>
              </a:defRPr>
            </a:lvl4pPr>
            <a:lvl5pPr lvl="4" algn="ctr">
              <a:lnSpc>
                <a:spcPct val="100000"/>
              </a:lnSpc>
              <a:spcBef>
                <a:spcPts val="1600"/>
              </a:spcBef>
              <a:spcAft>
                <a:spcPts val="0"/>
              </a:spcAft>
              <a:buSzPts val="2000"/>
              <a:buFont typeface="Jua"/>
              <a:buNone/>
              <a:defRPr b="1" sz="2000">
                <a:latin typeface="Jua"/>
                <a:ea typeface="Jua"/>
                <a:cs typeface="Jua"/>
                <a:sym typeface="Jua"/>
              </a:defRPr>
            </a:lvl5pPr>
            <a:lvl6pPr lvl="5" algn="ctr">
              <a:lnSpc>
                <a:spcPct val="100000"/>
              </a:lnSpc>
              <a:spcBef>
                <a:spcPts val="1600"/>
              </a:spcBef>
              <a:spcAft>
                <a:spcPts val="0"/>
              </a:spcAft>
              <a:buSzPts val="2000"/>
              <a:buFont typeface="Jua"/>
              <a:buNone/>
              <a:defRPr b="1" sz="2000">
                <a:latin typeface="Jua"/>
                <a:ea typeface="Jua"/>
                <a:cs typeface="Jua"/>
                <a:sym typeface="Jua"/>
              </a:defRPr>
            </a:lvl6pPr>
            <a:lvl7pPr lvl="6" algn="ctr">
              <a:lnSpc>
                <a:spcPct val="100000"/>
              </a:lnSpc>
              <a:spcBef>
                <a:spcPts val="1600"/>
              </a:spcBef>
              <a:spcAft>
                <a:spcPts val="0"/>
              </a:spcAft>
              <a:buSzPts val="2000"/>
              <a:buFont typeface="Jua"/>
              <a:buNone/>
              <a:defRPr b="1" sz="2000">
                <a:latin typeface="Jua"/>
                <a:ea typeface="Jua"/>
                <a:cs typeface="Jua"/>
                <a:sym typeface="Jua"/>
              </a:defRPr>
            </a:lvl7pPr>
            <a:lvl8pPr lvl="7" algn="ctr">
              <a:lnSpc>
                <a:spcPct val="100000"/>
              </a:lnSpc>
              <a:spcBef>
                <a:spcPts val="1600"/>
              </a:spcBef>
              <a:spcAft>
                <a:spcPts val="0"/>
              </a:spcAft>
              <a:buSzPts val="2000"/>
              <a:buFont typeface="Jua"/>
              <a:buNone/>
              <a:defRPr b="1" sz="2000">
                <a:latin typeface="Jua"/>
                <a:ea typeface="Jua"/>
                <a:cs typeface="Jua"/>
                <a:sym typeface="Jua"/>
              </a:defRPr>
            </a:lvl8pPr>
            <a:lvl9pPr lvl="8"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26" name="Google Shape;26;p5"/>
          <p:cNvSpPr txBox="1"/>
          <p:nvPr>
            <p:ph idx="2" type="subTitle"/>
          </p:nvPr>
        </p:nvSpPr>
        <p:spPr>
          <a:xfrm>
            <a:off x="4716563" y="1166488"/>
            <a:ext cx="2907600" cy="628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Jua"/>
              <a:buNone/>
              <a:defRPr b="1" sz="3100">
                <a:latin typeface="Cinzel"/>
                <a:ea typeface="Cinzel"/>
                <a:cs typeface="Cinzel"/>
                <a:sym typeface="Cinzel"/>
              </a:defRPr>
            </a:lvl1pPr>
            <a:lvl2pPr lvl="1" rtl="0" algn="ctr">
              <a:lnSpc>
                <a:spcPct val="100000"/>
              </a:lnSpc>
              <a:spcBef>
                <a:spcPts val="1600"/>
              </a:spcBef>
              <a:spcAft>
                <a:spcPts val="0"/>
              </a:spcAft>
              <a:buSzPts val="2000"/>
              <a:buFont typeface="Jua"/>
              <a:buNone/>
              <a:defRPr b="1" sz="2000">
                <a:latin typeface="Jua"/>
                <a:ea typeface="Jua"/>
                <a:cs typeface="Jua"/>
                <a:sym typeface="Jua"/>
              </a:defRPr>
            </a:lvl2pPr>
            <a:lvl3pPr lvl="2" rtl="0" algn="ctr">
              <a:lnSpc>
                <a:spcPct val="100000"/>
              </a:lnSpc>
              <a:spcBef>
                <a:spcPts val="1600"/>
              </a:spcBef>
              <a:spcAft>
                <a:spcPts val="0"/>
              </a:spcAft>
              <a:buSzPts val="2000"/>
              <a:buFont typeface="Jua"/>
              <a:buNone/>
              <a:defRPr b="1" sz="2000">
                <a:latin typeface="Jua"/>
                <a:ea typeface="Jua"/>
                <a:cs typeface="Jua"/>
                <a:sym typeface="Jua"/>
              </a:defRPr>
            </a:lvl3pPr>
            <a:lvl4pPr lvl="3" rtl="0" algn="ctr">
              <a:lnSpc>
                <a:spcPct val="100000"/>
              </a:lnSpc>
              <a:spcBef>
                <a:spcPts val="1600"/>
              </a:spcBef>
              <a:spcAft>
                <a:spcPts val="0"/>
              </a:spcAft>
              <a:buSzPts val="2000"/>
              <a:buFont typeface="Jua"/>
              <a:buNone/>
              <a:defRPr b="1" sz="2000">
                <a:latin typeface="Jua"/>
                <a:ea typeface="Jua"/>
                <a:cs typeface="Jua"/>
                <a:sym typeface="Jua"/>
              </a:defRPr>
            </a:lvl4pPr>
            <a:lvl5pPr lvl="4" rtl="0" algn="ctr">
              <a:lnSpc>
                <a:spcPct val="100000"/>
              </a:lnSpc>
              <a:spcBef>
                <a:spcPts val="1600"/>
              </a:spcBef>
              <a:spcAft>
                <a:spcPts val="0"/>
              </a:spcAft>
              <a:buSzPts val="2000"/>
              <a:buFont typeface="Jua"/>
              <a:buNone/>
              <a:defRPr b="1" sz="2000">
                <a:latin typeface="Jua"/>
                <a:ea typeface="Jua"/>
                <a:cs typeface="Jua"/>
                <a:sym typeface="Jua"/>
              </a:defRPr>
            </a:lvl5pPr>
            <a:lvl6pPr lvl="5" rtl="0" algn="ctr">
              <a:lnSpc>
                <a:spcPct val="100000"/>
              </a:lnSpc>
              <a:spcBef>
                <a:spcPts val="1600"/>
              </a:spcBef>
              <a:spcAft>
                <a:spcPts val="0"/>
              </a:spcAft>
              <a:buSzPts val="2000"/>
              <a:buFont typeface="Jua"/>
              <a:buNone/>
              <a:defRPr b="1" sz="2000">
                <a:latin typeface="Jua"/>
                <a:ea typeface="Jua"/>
                <a:cs typeface="Jua"/>
                <a:sym typeface="Jua"/>
              </a:defRPr>
            </a:lvl6pPr>
            <a:lvl7pPr lvl="6" rtl="0" algn="ctr">
              <a:lnSpc>
                <a:spcPct val="100000"/>
              </a:lnSpc>
              <a:spcBef>
                <a:spcPts val="1600"/>
              </a:spcBef>
              <a:spcAft>
                <a:spcPts val="0"/>
              </a:spcAft>
              <a:buSzPts val="2000"/>
              <a:buFont typeface="Jua"/>
              <a:buNone/>
              <a:defRPr b="1" sz="2000">
                <a:latin typeface="Jua"/>
                <a:ea typeface="Jua"/>
                <a:cs typeface="Jua"/>
                <a:sym typeface="Jua"/>
              </a:defRPr>
            </a:lvl7pPr>
            <a:lvl8pPr lvl="7" rtl="0" algn="ctr">
              <a:lnSpc>
                <a:spcPct val="100000"/>
              </a:lnSpc>
              <a:spcBef>
                <a:spcPts val="1600"/>
              </a:spcBef>
              <a:spcAft>
                <a:spcPts val="0"/>
              </a:spcAft>
              <a:buSzPts val="2000"/>
              <a:buFont typeface="Jua"/>
              <a:buNone/>
              <a:defRPr b="1" sz="2000">
                <a:latin typeface="Jua"/>
                <a:ea typeface="Jua"/>
                <a:cs typeface="Jua"/>
                <a:sym typeface="Jua"/>
              </a:defRPr>
            </a:lvl8pPr>
            <a:lvl9pPr lvl="8" rtl="0"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27" name="Google Shape;27;p5"/>
          <p:cNvSpPr txBox="1"/>
          <p:nvPr>
            <p:ph idx="3" type="subTitle"/>
          </p:nvPr>
        </p:nvSpPr>
        <p:spPr>
          <a:xfrm>
            <a:off x="1519838" y="2949813"/>
            <a:ext cx="2907600" cy="102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 name="Google Shape;28;p5"/>
          <p:cNvSpPr txBox="1"/>
          <p:nvPr>
            <p:ph idx="4" type="subTitle"/>
          </p:nvPr>
        </p:nvSpPr>
        <p:spPr>
          <a:xfrm>
            <a:off x="4716563" y="2949813"/>
            <a:ext cx="2907600" cy="102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 name="Google Shape;29;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6"/>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txBox="1"/>
          <p:nvPr>
            <p:ph type="title"/>
          </p:nvPr>
        </p:nvSpPr>
        <p:spPr>
          <a:xfrm>
            <a:off x="720000" y="540000"/>
            <a:ext cx="7704000" cy="6345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33" name="Google Shape;33;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7"/>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37" name="Google Shape;37;p7"/>
          <p:cNvSpPr txBox="1"/>
          <p:nvPr>
            <p:ph idx="1" type="subTitle"/>
          </p:nvPr>
        </p:nvSpPr>
        <p:spPr>
          <a:xfrm rot="-220">
            <a:off x="2230650" y="1882189"/>
            <a:ext cx="4682700" cy="21039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38" name="Google Shape;38;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8"/>
          <p:cNvSpPr/>
          <p:nvPr/>
        </p:nvSpPr>
        <p:spPr>
          <a:xfrm>
            <a:off x="0" y="0"/>
            <a:ext cx="9144000" cy="5143500"/>
          </a:xfrm>
          <a:prstGeom prst="rect">
            <a:avLst/>
          </a:prstGeom>
          <a:solidFill>
            <a:srgbClr val="161616">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txBox="1"/>
          <p:nvPr>
            <p:ph type="title"/>
          </p:nvPr>
        </p:nvSpPr>
        <p:spPr>
          <a:xfrm>
            <a:off x="1139000" y="955050"/>
            <a:ext cx="6866100" cy="3233400"/>
          </a:xfrm>
          <a:prstGeom prst="rect">
            <a:avLst/>
          </a:prstGeom>
        </p:spPr>
        <p:txBody>
          <a:bodyPr anchorCtr="0" anchor="t" bIns="91425" lIns="91425" spcFirstLastPara="1" rIns="91425" wrap="square" tIns="91425">
            <a:noAutofit/>
          </a:bodyPr>
          <a:lstStyle>
            <a:lvl1pPr lvl="0" algn="ctr">
              <a:spcBef>
                <a:spcPts val="0"/>
              </a:spcBef>
              <a:spcAft>
                <a:spcPts val="0"/>
              </a:spcAft>
              <a:buSzPts val="4800"/>
              <a:buNone/>
              <a:defRPr sz="9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42" name="Google Shape;42;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9"/>
          <p:cNvSpPr/>
          <p:nvPr/>
        </p:nvSpPr>
        <p:spPr>
          <a:xfrm>
            <a:off x="0" y="0"/>
            <a:ext cx="9144000" cy="5143500"/>
          </a:xfrm>
          <a:prstGeom prst="rect">
            <a:avLst/>
          </a:prstGeom>
          <a:solidFill>
            <a:srgbClr val="161616">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9"/>
          <p:cNvSpPr txBox="1"/>
          <p:nvPr>
            <p:ph type="title"/>
          </p:nvPr>
        </p:nvSpPr>
        <p:spPr>
          <a:xfrm>
            <a:off x="1256400" y="1492013"/>
            <a:ext cx="6631200" cy="116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6" name="Google Shape;46;p9"/>
          <p:cNvSpPr txBox="1"/>
          <p:nvPr>
            <p:ph idx="1" type="subTitle"/>
          </p:nvPr>
        </p:nvSpPr>
        <p:spPr>
          <a:xfrm>
            <a:off x="2004050" y="2482388"/>
            <a:ext cx="5135700" cy="116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7" name="Google Shape;47;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48" name="Shape 48"/>
        <p:cNvGrpSpPr/>
        <p:nvPr/>
      </p:nvGrpSpPr>
      <p:grpSpPr>
        <a:xfrm>
          <a:off x="0" y="0"/>
          <a:ext cx="0" cy="0"/>
          <a:chOff x="0" y="0"/>
          <a:chExt cx="0" cy="0"/>
        </a:xfrm>
      </p:grpSpPr>
      <p:sp>
        <p:nvSpPr>
          <p:cNvPr id="49" name="Google Shape;49;p10"/>
          <p:cNvSpPr/>
          <p:nvPr/>
        </p:nvSpPr>
        <p:spPr>
          <a:xfrm>
            <a:off x="0" y="0"/>
            <a:ext cx="9144000" cy="5143500"/>
          </a:xfrm>
          <a:prstGeom prst="rect">
            <a:avLst/>
          </a:prstGeom>
          <a:solidFill>
            <a:srgbClr val="161616">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0"/>
          <p:cNvSpPr txBox="1"/>
          <p:nvPr>
            <p:ph type="title"/>
          </p:nvPr>
        </p:nvSpPr>
        <p:spPr>
          <a:xfrm>
            <a:off x="1476700" y="3222000"/>
            <a:ext cx="6190500" cy="138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3100"/>
              <a:buNone/>
              <a:defRPr sz="37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51" name="Google Shape;51;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634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3100"/>
              <a:buFont typeface="Cinzel"/>
              <a:buNone/>
              <a:defRPr b="1" sz="3100">
                <a:solidFill>
                  <a:schemeClr val="dk2"/>
                </a:solidFill>
                <a:latin typeface="Cinzel"/>
                <a:ea typeface="Cinzel"/>
                <a:cs typeface="Cinzel"/>
                <a:sym typeface="Cinzel"/>
              </a:defRPr>
            </a:lvl1pPr>
            <a:lvl2pPr lvl="1" rtl="0" algn="ctr">
              <a:spcBef>
                <a:spcPts val="0"/>
              </a:spcBef>
              <a:spcAft>
                <a:spcPts val="0"/>
              </a:spcAft>
              <a:buClr>
                <a:schemeClr val="dk2"/>
              </a:buClr>
              <a:buSzPts val="3100"/>
              <a:buFont typeface="Cinzel"/>
              <a:buNone/>
              <a:defRPr b="1" sz="3100">
                <a:solidFill>
                  <a:schemeClr val="dk2"/>
                </a:solidFill>
                <a:latin typeface="Cinzel"/>
                <a:ea typeface="Cinzel"/>
                <a:cs typeface="Cinzel"/>
                <a:sym typeface="Cinzel"/>
              </a:defRPr>
            </a:lvl2pPr>
            <a:lvl3pPr lvl="2" rtl="0" algn="ctr">
              <a:spcBef>
                <a:spcPts val="0"/>
              </a:spcBef>
              <a:spcAft>
                <a:spcPts val="0"/>
              </a:spcAft>
              <a:buClr>
                <a:schemeClr val="dk2"/>
              </a:buClr>
              <a:buSzPts val="3100"/>
              <a:buFont typeface="Cinzel"/>
              <a:buNone/>
              <a:defRPr b="1" sz="3100">
                <a:solidFill>
                  <a:schemeClr val="dk2"/>
                </a:solidFill>
                <a:latin typeface="Cinzel"/>
                <a:ea typeface="Cinzel"/>
                <a:cs typeface="Cinzel"/>
                <a:sym typeface="Cinzel"/>
              </a:defRPr>
            </a:lvl3pPr>
            <a:lvl4pPr lvl="3" rtl="0" algn="ctr">
              <a:spcBef>
                <a:spcPts val="0"/>
              </a:spcBef>
              <a:spcAft>
                <a:spcPts val="0"/>
              </a:spcAft>
              <a:buClr>
                <a:schemeClr val="dk2"/>
              </a:buClr>
              <a:buSzPts val="3100"/>
              <a:buFont typeface="Cinzel"/>
              <a:buNone/>
              <a:defRPr b="1" sz="3100">
                <a:solidFill>
                  <a:schemeClr val="dk2"/>
                </a:solidFill>
                <a:latin typeface="Cinzel"/>
                <a:ea typeface="Cinzel"/>
                <a:cs typeface="Cinzel"/>
                <a:sym typeface="Cinzel"/>
              </a:defRPr>
            </a:lvl4pPr>
            <a:lvl5pPr lvl="4" rtl="0" algn="ctr">
              <a:spcBef>
                <a:spcPts val="0"/>
              </a:spcBef>
              <a:spcAft>
                <a:spcPts val="0"/>
              </a:spcAft>
              <a:buClr>
                <a:schemeClr val="dk2"/>
              </a:buClr>
              <a:buSzPts val="3100"/>
              <a:buFont typeface="Cinzel"/>
              <a:buNone/>
              <a:defRPr b="1" sz="3100">
                <a:solidFill>
                  <a:schemeClr val="dk2"/>
                </a:solidFill>
                <a:latin typeface="Cinzel"/>
                <a:ea typeface="Cinzel"/>
                <a:cs typeface="Cinzel"/>
                <a:sym typeface="Cinzel"/>
              </a:defRPr>
            </a:lvl5pPr>
            <a:lvl6pPr lvl="5" rtl="0" algn="ctr">
              <a:spcBef>
                <a:spcPts val="0"/>
              </a:spcBef>
              <a:spcAft>
                <a:spcPts val="0"/>
              </a:spcAft>
              <a:buClr>
                <a:schemeClr val="dk2"/>
              </a:buClr>
              <a:buSzPts val="3100"/>
              <a:buFont typeface="Cinzel"/>
              <a:buNone/>
              <a:defRPr b="1" sz="3100">
                <a:solidFill>
                  <a:schemeClr val="dk2"/>
                </a:solidFill>
                <a:latin typeface="Cinzel"/>
                <a:ea typeface="Cinzel"/>
                <a:cs typeface="Cinzel"/>
                <a:sym typeface="Cinzel"/>
              </a:defRPr>
            </a:lvl6pPr>
            <a:lvl7pPr lvl="6" rtl="0" algn="ctr">
              <a:spcBef>
                <a:spcPts val="0"/>
              </a:spcBef>
              <a:spcAft>
                <a:spcPts val="0"/>
              </a:spcAft>
              <a:buClr>
                <a:schemeClr val="dk2"/>
              </a:buClr>
              <a:buSzPts val="3100"/>
              <a:buFont typeface="Cinzel"/>
              <a:buNone/>
              <a:defRPr b="1" sz="3100">
                <a:solidFill>
                  <a:schemeClr val="dk2"/>
                </a:solidFill>
                <a:latin typeface="Cinzel"/>
                <a:ea typeface="Cinzel"/>
                <a:cs typeface="Cinzel"/>
                <a:sym typeface="Cinzel"/>
              </a:defRPr>
            </a:lvl7pPr>
            <a:lvl8pPr lvl="7" rtl="0" algn="ctr">
              <a:spcBef>
                <a:spcPts val="0"/>
              </a:spcBef>
              <a:spcAft>
                <a:spcPts val="0"/>
              </a:spcAft>
              <a:buClr>
                <a:schemeClr val="dk2"/>
              </a:buClr>
              <a:buSzPts val="3100"/>
              <a:buFont typeface="Cinzel"/>
              <a:buNone/>
              <a:defRPr b="1" sz="3100">
                <a:solidFill>
                  <a:schemeClr val="dk2"/>
                </a:solidFill>
                <a:latin typeface="Cinzel"/>
                <a:ea typeface="Cinzel"/>
                <a:cs typeface="Cinzel"/>
                <a:sym typeface="Cinzel"/>
              </a:defRPr>
            </a:lvl8pPr>
            <a:lvl9pPr lvl="8" rtl="0" algn="ctr">
              <a:spcBef>
                <a:spcPts val="0"/>
              </a:spcBef>
              <a:spcAft>
                <a:spcPts val="0"/>
              </a:spcAft>
              <a:buClr>
                <a:schemeClr val="dk2"/>
              </a:buClr>
              <a:buSzPts val="3100"/>
              <a:buFont typeface="Cinzel"/>
              <a:buNone/>
              <a:defRPr b="1" sz="3100">
                <a:solidFill>
                  <a:schemeClr val="dk2"/>
                </a:solidFill>
                <a:latin typeface="Cinzel"/>
                <a:ea typeface="Cinzel"/>
                <a:cs typeface="Cinzel"/>
                <a:sym typeface="Cinzel"/>
              </a:defRPr>
            </a:lvl9pPr>
          </a:lstStyle>
          <a:p/>
        </p:txBody>
      </p:sp>
      <p:sp>
        <p:nvSpPr>
          <p:cNvPr id="7" name="Google Shape;7;p1"/>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1pPr>
            <a:lvl2pPr indent="-317500" lvl="1" marL="914400">
              <a:lnSpc>
                <a:spcPct val="100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2pPr>
            <a:lvl3pPr indent="-317500" lvl="2" marL="1371600">
              <a:lnSpc>
                <a:spcPct val="100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3pPr>
            <a:lvl4pPr indent="-317500" lvl="3" marL="1828800">
              <a:lnSpc>
                <a:spcPct val="100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4pPr>
            <a:lvl5pPr indent="-317500" lvl="4" marL="2286000">
              <a:lnSpc>
                <a:spcPct val="100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5pPr>
            <a:lvl6pPr indent="-317500" lvl="5" marL="2743200">
              <a:lnSpc>
                <a:spcPct val="100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6pPr>
            <a:lvl7pPr indent="-317500" lvl="6" marL="3200400">
              <a:lnSpc>
                <a:spcPct val="100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7pPr>
            <a:lvl8pPr indent="-317500" lvl="7" marL="3657600">
              <a:lnSpc>
                <a:spcPct val="100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8pPr>
            <a:lvl9pPr indent="-317500" lvl="8" marL="4114800">
              <a:lnSpc>
                <a:spcPct val="100000"/>
              </a:lnSpc>
              <a:spcBef>
                <a:spcPts val="1600"/>
              </a:spcBef>
              <a:spcAft>
                <a:spcPts val="1600"/>
              </a:spcAft>
              <a:buClr>
                <a:schemeClr val="dk2"/>
              </a:buClr>
              <a:buSzPts val="1400"/>
              <a:buFont typeface="Inter"/>
              <a:buChar char="■"/>
              <a:defRPr>
                <a:solidFill>
                  <a:schemeClr val="dk2"/>
                </a:solidFill>
                <a:latin typeface="Inter"/>
                <a:ea typeface="Inter"/>
                <a:cs typeface="Inter"/>
                <a:sym typeface="Inter"/>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Inter"/>
                <a:ea typeface="Inter"/>
                <a:cs typeface="Inter"/>
                <a:sym typeface="Inter"/>
              </a:defRPr>
            </a:lvl1pPr>
            <a:lvl2pPr lvl="1" algn="r">
              <a:buNone/>
              <a:defRPr sz="1300">
                <a:solidFill>
                  <a:schemeClr val="dk2"/>
                </a:solidFill>
                <a:latin typeface="Inter"/>
                <a:ea typeface="Inter"/>
                <a:cs typeface="Inter"/>
                <a:sym typeface="Inter"/>
              </a:defRPr>
            </a:lvl2pPr>
            <a:lvl3pPr lvl="2" algn="r">
              <a:buNone/>
              <a:defRPr sz="1300">
                <a:solidFill>
                  <a:schemeClr val="dk2"/>
                </a:solidFill>
                <a:latin typeface="Inter"/>
                <a:ea typeface="Inter"/>
                <a:cs typeface="Inter"/>
                <a:sym typeface="Inter"/>
              </a:defRPr>
            </a:lvl3pPr>
            <a:lvl4pPr lvl="3" algn="r">
              <a:buNone/>
              <a:defRPr sz="1300">
                <a:solidFill>
                  <a:schemeClr val="dk2"/>
                </a:solidFill>
                <a:latin typeface="Inter"/>
                <a:ea typeface="Inter"/>
                <a:cs typeface="Inter"/>
                <a:sym typeface="Inter"/>
              </a:defRPr>
            </a:lvl4pPr>
            <a:lvl5pPr lvl="4" algn="r">
              <a:buNone/>
              <a:defRPr sz="1300">
                <a:solidFill>
                  <a:schemeClr val="dk2"/>
                </a:solidFill>
                <a:latin typeface="Inter"/>
                <a:ea typeface="Inter"/>
                <a:cs typeface="Inter"/>
                <a:sym typeface="Inter"/>
              </a:defRPr>
            </a:lvl5pPr>
            <a:lvl6pPr lvl="5" algn="r">
              <a:buNone/>
              <a:defRPr sz="1300">
                <a:solidFill>
                  <a:schemeClr val="dk2"/>
                </a:solidFill>
                <a:latin typeface="Inter"/>
                <a:ea typeface="Inter"/>
                <a:cs typeface="Inter"/>
                <a:sym typeface="Inter"/>
              </a:defRPr>
            </a:lvl6pPr>
            <a:lvl7pPr lvl="6" algn="r">
              <a:buNone/>
              <a:defRPr sz="1300">
                <a:solidFill>
                  <a:schemeClr val="dk2"/>
                </a:solidFill>
                <a:latin typeface="Inter"/>
                <a:ea typeface="Inter"/>
                <a:cs typeface="Inter"/>
                <a:sym typeface="Inter"/>
              </a:defRPr>
            </a:lvl7pPr>
            <a:lvl8pPr lvl="7" algn="r">
              <a:buNone/>
              <a:defRPr sz="1300">
                <a:solidFill>
                  <a:schemeClr val="dk2"/>
                </a:solidFill>
                <a:latin typeface="Inter"/>
                <a:ea typeface="Inter"/>
                <a:cs typeface="Inter"/>
                <a:sym typeface="Inter"/>
              </a:defRPr>
            </a:lvl8pPr>
            <a:lvl9pPr lvl="8" algn="r">
              <a:buNone/>
              <a:defRPr sz="13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39.png"/><Relationship Id="rId5" Type="http://schemas.openxmlformats.org/officeDocument/2006/relationships/image" Target="../media/image30.png"/><Relationship Id="rId6"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exoplanets.nasa.gov/" TargetMode="External"/><Relationship Id="rId4" Type="http://schemas.openxmlformats.org/officeDocument/2006/relationships/hyperlink" Target="https://doi.org/10.1093/mnras/stad09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hyperlink" Target="http://drive.google.com/file/d/13uY9Fj3ge-Fz0H_Ba-2C0ZOWfyamKrGk/view" TargetMode="Externa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41.png"/><Relationship Id="rId4" Type="http://schemas.openxmlformats.org/officeDocument/2006/relationships/image" Target="../media/image34.png"/><Relationship Id="rId5" Type="http://schemas.openxmlformats.org/officeDocument/2006/relationships/image" Target="../media/image33.png"/><Relationship Id="rId6"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idx="1" type="subTitle"/>
          </p:nvPr>
        </p:nvSpPr>
        <p:spPr>
          <a:xfrm rot="-329">
            <a:off x="1433250" y="3176391"/>
            <a:ext cx="6277500" cy="19668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Quicksand Medium"/>
                <a:ea typeface="Quicksand Medium"/>
                <a:cs typeface="Quicksand Medium"/>
                <a:sym typeface="Quicksand Medium"/>
              </a:rPr>
              <a:t>Luis Andres García López</a:t>
            </a:r>
            <a:endParaRPr>
              <a:latin typeface="Quicksand Medium"/>
              <a:ea typeface="Quicksand Medium"/>
              <a:cs typeface="Quicksand Medium"/>
              <a:sym typeface="Quicksand Medium"/>
            </a:endParaRPr>
          </a:p>
          <a:p>
            <a:pPr indent="0" lvl="0" marL="0" rtl="0" algn="ctr">
              <a:spcBef>
                <a:spcPts val="0"/>
              </a:spcBef>
              <a:spcAft>
                <a:spcPts val="0"/>
              </a:spcAft>
              <a:buNone/>
            </a:pPr>
            <a:r>
              <a:rPr lang="en">
                <a:latin typeface="Quicksand Medium"/>
                <a:ea typeface="Quicksand Medium"/>
                <a:cs typeface="Quicksand Medium"/>
                <a:sym typeface="Quicksand Medium"/>
              </a:rPr>
              <a:t>Facultad de Ciencias</a:t>
            </a:r>
            <a:endParaRPr>
              <a:latin typeface="Quicksand Medium"/>
              <a:ea typeface="Quicksand Medium"/>
              <a:cs typeface="Quicksand Medium"/>
              <a:sym typeface="Quicksand Medium"/>
            </a:endParaRPr>
          </a:p>
          <a:p>
            <a:pPr indent="0" lvl="0" marL="0" rtl="0" algn="ctr">
              <a:spcBef>
                <a:spcPts val="0"/>
              </a:spcBef>
              <a:spcAft>
                <a:spcPts val="0"/>
              </a:spcAft>
              <a:buNone/>
            </a:pPr>
            <a:r>
              <a:rPr lang="en">
                <a:latin typeface="Quicksand Medium"/>
                <a:ea typeface="Quicksand Medium"/>
                <a:cs typeface="Quicksand Medium"/>
                <a:sym typeface="Quicksand Medium"/>
              </a:rPr>
              <a:t>Universidad Autónoma de Baja California (UABC)</a:t>
            </a:r>
            <a:endParaRPr>
              <a:latin typeface="Quicksand Medium"/>
              <a:ea typeface="Quicksand Medium"/>
              <a:cs typeface="Quicksand Medium"/>
              <a:sym typeface="Quicksand Medium"/>
            </a:endParaRPr>
          </a:p>
          <a:p>
            <a:pPr indent="0" lvl="0" marL="0" rtl="0" algn="ctr">
              <a:spcBef>
                <a:spcPts val="0"/>
              </a:spcBef>
              <a:spcAft>
                <a:spcPts val="0"/>
              </a:spcAft>
              <a:buNone/>
            </a:pPr>
            <a:r>
              <a:rPr lang="en">
                <a:latin typeface="Quicksand Medium"/>
                <a:ea typeface="Quicksand Medium"/>
                <a:cs typeface="Quicksand Medium"/>
                <a:sym typeface="Quicksand Medium"/>
              </a:rPr>
              <a:t>Ensenada, Baja California</a:t>
            </a:r>
            <a:endParaRPr>
              <a:latin typeface="Quicksand Medium"/>
              <a:ea typeface="Quicksand Medium"/>
              <a:cs typeface="Quicksand Medium"/>
              <a:sym typeface="Quicksand Medium"/>
            </a:endParaRPr>
          </a:p>
          <a:p>
            <a:pPr indent="0" lvl="0" marL="0" rtl="0" algn="ctr">
              <a:spcBef>
                <a:spcPts val="0"/>
              </a:spcBef>
              <a:spcAft>
                <a:spcPts val="0"/>
              </a:spcAft>
              <a:buNone/>
            </a:pPr>
            <a:r>
              <a:rPr lang="en">
                <a:latin typeface="Quicksand Medium"/>
                <a:ea typeface="Quicksand Medium"/>
                <a:cs typeface="Quicksand Medium"/>
                <a:sym typeface="Quicksand Medium"/>
              </a:rPr>
              <a:t>Email: luis.andres.garcia.lopez@uabc.edu.mx</a:t>
            </a:r>
            <a:endParaRPr>
              <a:latin typeface="Quicksand Medium"/>
              <a:ea typeface="Quicksand Medium"/>
              <a:cs typeface="Quicksand Medium"/>
              <a:sym typeface="Quicksand Medium"/>
            </a:endParaRPr>
          </a:p>
        </p:txBody>
      </p:sp>
      <p:sp>
        <p:nvSpPr>
          <p:cNvPr id="222" name="Google Shape;222;p32"/>
          <p:cNvSpPr txBox="1"/>
          <p:nvPr>
            <p:ph type="ctrTitle"/>
          </p:nvPr>
        </p:nvSpPr>
        <p:spPr>
          <a:xfrm>
            <a:off x="307800" y="1464500"/>
            <a:ext cx="8528400" cy="157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t>Classification of TESS data for rocky exoplanets</a:t>
            </a:r>
            <a:endParaRPr sz="36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1"/>
          <p:cNvSpPr txBox="1"/>
          <p:nvPr>
            <p:ph idx="4294967295" type="title"/>
          </p:nvPr>
        </p:nvSpPr>
        <p:spPr>
          <a:xfrm>
            <a:off x="133750" y="119650"/>
            <a:ext cx="77037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K-NeighborsRegressor</a:t>
            </a:r>
            <a:endParaRPr/>
          </a:p>
        </p:txBody>
      </p:sp>
      <p:sp>
        <p:nvSpPr>
          <p:cNvPr id="304" name="Google Shape;304;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5" name="Google Shape;305;p41"/>
          <p:cNvPicPr preferRelativeResize="0"/>
          <p:nvPr/>
        </p:nvPicPr>
        <p:blipFill>
          <a:blip r:embed="rId3">
            <a:alphaModFix/>
          </a:blip>
          <a:stretch>
            <a:fillRect/>
          </a:stretch>
        </p:blipFill>
        <p:spPr>
          <a:xfrm>
            <a:off x="362550" y="995025"/>
            <a:ext cx="3924300" cy="1047750"/>
          </a:xfrm>
          <a:prstGeom prst="rect">
            <a:avLst/>
          </a:prstGeom>
          <a:noFill/>
          <a:ln>
            <a:noFill/>
          </a:ln>
        </p:spPr>
      </p:pic>
      <p:pic>
        <p:nvPicPr>
          <p:cNvPr id="306" name="Google Shape;306;p41"/>
          <p:cNvPicPr preferRelativeResize="0"/>
          <p:nvPr/>
        </p:nvPicPr>
        <p:blipFill>
          <a:blip r:embed="rId4">
            <a:alphaModFix/>
          </a:blip>
          <a:stretch>
            <a:fillRect/>
          </a:stretch>
        </p:blipFill>
        <p:spPr>
          <a:xfrm>
            <a:off x="362550" y="2206250"/>
            <a:ext cx="6257925" cy="609600"/>
          </a:xfrm>
          <a:prstGeom prst="rect">
            <a:avLst/>
          </a:prstGeom>
          <a:noFill/>
          <a:ln>
            <a:noFill/>
          </a:ln>
        </p:spPr>
      </p:pic>
      <p:pic>
        <p:nvPicPr>
          <p:cNvPr id="307" name="Google Shape;307;p41"/>
          <p:cNvPicPr preferRelativeResize="0"/>
          <p:nvPr/>
        </p:nvPicPr>
        <p:blipFill>
          <a:blip r:embed="rId5">
            <a:alphaModFix/>
          </a:blip>
          <a:stretch>
            <a:fillRect/>
          </a:stretch>
        </p:blipFill>
        <p:spPr>
          <a:xfrm>
            <a:off x="362550" y="3078875"/>
            <a:ext cx="3676650" cy="752475"/>
          </a:xfrm>
          <a:prstGeom prst="rect">
            <a:avLst/>
          </a:prstGeom>
          <a:noFill/>
          <a:ln>
            <a:noFill/>
          </a:ln>
        </p:spPr>
      </p:pic>
      <p:pic>
        <p:nvPicPr>
          <p:cNvPr id="308" name="Google Shape;308;p41"/>
          <p:cNvPicPr preferRelativeResize="0"/>
          <p:nvPr/>
        </p:nvPicPr>
        <p:blipFill>
          <a:blip r:embed="rId6">
            <a:alphaModFix/>
          </a:blip>
          <a:stretch>
            <a:fillRect/>
          </a:stretch>
        </p:blipFill>
        <p:spPr>
          <a:xfrm>
            <a:off x="362550" y="4171775"/>
            <a:ext cx="2752725" cy="52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4" name="Google Shape;314;p42"/>
          <p:cNvSpPr txBox="1"/>
          <p:nvPr>
            <p:ph type="title"/>
          </p:nvPr>
        </p:nvSpPr>
        <p:spPr>
          <a:xfrm rot="-5400000">
            <a:off x="-2930200" y="2254500"/>
            <a:ext cx="77037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 DATA</a:t>
            </a:r>
            <a:endParaRPr/>
          </a:p>
        </p:txBody>
      </p:sp>
      <p:pic>
        <p:nvPicPr>
          <p:cNvPr id="315" name="Google Shape;315;p42"/>
          <p:cNvPicPr preferRelativeResize="0"/>
          <p:nvPr/>
        </p:nvPicPr>
        <p:blipFill>
          <a:blip r:embed="rId3">
            <a:alphaModFix/>
          </a:blip>
          <a:stretch>
            <a:fillRect/>
          </a:stretch>
        </p:blipFill>
        <p:spPr>
          <a:xfrm>
            <a:off x="1524000" y="285750"/>
            <a:ext cx="6096000" cy="4572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1" name="Google Shape;321;p43"/>
          <p:cNvSpPr txBox="1"/>
          <p:nvPr>
            <p:ph type="title"/>
          </p:nvPr>
        </p:nvSpPr>
        <p:spPr>
          <a:xfrm>
            <a:off x="720000" y="349250"/>
            <a:ext cx="77040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SOLAR SYSTEM COMPARISON</a:t>
            </a:r>
            <a:endParaRPr sz="2800"/>
          </a:p>
        </p:txBody>
      </p:sp>
      <p:graphicFrame>
        <p:nvGraphicFramePr>
          <p:cNvPr id="322" name="Google Shape;322;p43"/>
          <p:cNvGraphicFramePr/>
          <p:nvPr/>
        </p:nvGraphicFramePr>
        <p:xfrm>
          <a:off x="1339875" y="1348475"/>
          <a:ext cx="3000000" cy="3000000"/>
        </p:xfrm>
        <a:graphic>
          <a:graphicData uri="http://schemas.openxmlformats.org/drawingml/2006/table">
            <a:tbl>
              <a:tblPr>
                <a:solidFill>
                  <a:srgbClr val="FAFAFA"/>
                </a:solidFill>
                <a:tableStyleId>{D69EFB2F-66A3-4AD3-BB24-10C04FE711B3}</a:tableStyleId>
              </a:tblPr>
              <a:tblGrid>
                <a:gridCol w="387975"/>
                <a:gridCol w="1260925"/>
                <a:gridCol w="1255200"/>
                <a:gridCol w="787350"/>
                <a:gridCol w="787350"/>
                <a:gridCol w="992725"/>
                <a:gridCol w="992725"/>
              </a:tblGrid>
              <a:tr h="380425">
                <a:tc>
                  <a:txBody>
                    <a:bodyPr/>
                    <a:lstStyle/>
                    <a:p>
                      <a:pPr indent="0" lvl="0" marL="0" rtl="0" algn="l">
                        <a:spcBef>
                          <a:spcPts val="0"/>
                        </a:spcBef>
                        <a:spcAft>
                          <a:spcPts val="0"/>
                        </a:spcAft>
                        <a:buNone/>
                      </a:pPr>
                      <a:r>
                        <a:t/>
                      </a:r>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pl_rade</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dens_pl_ert</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st_teff</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pl_eqt</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pl_name</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Prediction KNR</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r>
              <a:tr h="376775">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0</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6046.0790</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5.239459</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5773</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226</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Venus</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93C47D"/>
                          </a:highlight>
                        </a:rPr>
                        <a:t>0.80</a:t>
                      </a:r>
                      <a:endParaRPr sz="1200">
                        <a:solidFill>
                          <a:srgbClr val="212529"/>
                        </a:solidFill>
                        <a:highlight>
                          <a:srgbClr val="93C47D"/>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93C47D"/>
                    </a:solidFill>
                  </a:tcPr>
                </a:tc>
              </a:tr>
              <a:tr h="376775">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1</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3389.3720</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3.933038</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5772</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210</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Mars</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93C47D"/>
                          </a:highlight>
                        </a:rPr>
                        <a:t>0.83</a:t>
                      </a:r>
                      <a:endParaRPr sz="1200">
                        <a:solidFill>
                          <a:srgbClr val="212529"/>
                        </a:solidFill>
                        <a:highlight>
                          <a:srgbClr val="93C47D"/>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93C47D"/>
                    </a:solidFill>
                  </a:tcPr>
                </a:tc>
              </a:tr>
              <a:tr h="376775">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2</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69910.8943</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1.329949</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5774</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110</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Jupiter</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0.20</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r>
              <a:tr h="376775">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3</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58231.5771</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0.699770</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5777</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63</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saturno</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0.24</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r>
              <a:tr h="376775">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4</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25361.6768</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19.049723</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5778</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64</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Uranus</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0.44</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r>
              <a:tr h="376775">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5</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24617.5440</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1.639776</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5780</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51</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Neptuno</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529"/>
                          </a:solidFill>
                          <a:highlight>
                            <a:srgbClr val="FAFAFA"/>
                          </a:highlight>
                        </a:rPr>
                        <a:t>0.44</a:t>
                      </a:r>
                      <a:endParaRPr sz="1200">
                        <a:solidFill>
                          <a:srgbClr val="212529"/>
                        </a:solidFill>
                        <a:highlight>
                          <a:srgbClr val="FAFAFA"/>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8" name="Google Shape;328;p44"/>
          <p:cNvSpPr txBox="1"/>
          <p:nvPr/>
        </p:nvSpPr>
        <p:spPr>
          <a:xfrm>
            <a:off x="444650" y="214600"/>
            <a:ext cx="3406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2"/>
                </a:solidFill>
                <a:latin typeface="Quicksand"/>
                <a:ea typeface="Quicksand"/>
                <a:cs typeface="Quicksand"/>
                <a:sym typeface="Quicksand"/>
              </a:rPr>
              <a:t>Testing the train set</a:t>
            </a:r>
            <a:endParaRPr b="1" sz="2100">
              <a:solidFill>
                <a:schemeClr val="dk2"/>
              </a:solidFill>
              <a:latin typeface="Quicksand"/>
              <a:ea typeface="Quicksand"/>
              <a:cs typeface="Quicksand"/>
              <a:sym typeface="Quicksand"/>
            </a:endParaRPr>
          </a:p>
        </p:txBody>
      </p:sp>
      <p:sp>
        <p:nvSpPr>
          <p:cNvPr id="329" name="Google Shape;329;p44"/>
          <p:cNvSpPr txBox="1"/>
          <p:nvPr/>
        </p:nvSpPr>
        <p:spPr>
          <a:xfrm>
            <a:off x="2707800" y="955500"/>
            <a:ext cx="37284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2"/>
                </a:solidFill>
                <a:latin typeface="Quicksand Medium"/>
                <a:ea typeface="Quicksand Medium"/>
                <a:cs typeface="Quicksand Medium"/>
                <a:sym typeface="Quicksand Medium"/>
              </a:rPr>
              <a:t>HD 21749 c -- 0.83</a:t>
            </a:r>
            <a:endParaRPr sz="1900">
              <a:solidFill>
                <a:schemeClr val="dk2"/>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900">
              <a:solidFill>
                <a:schemeClr val="dk2"/>
              </a:solidFill>
              <a:latin typeface="Quicksand Medium"/>
              <a:ea typeface="Quicksand Medium"/>
              <a:cs typeface="Quicksand Medium"/>
              <a:sym typeface="Quicksand Medium"/>
            </a:endParaRPr>
          </a:p>
          <a:p>
            <a:pPr indent="0" lvl="0" marL="0" rtl="0" algn="l">
              <a:spcBef>
                <a:spcPts val="0"/>
              </a:spcBef>
              <a:spcAft>
                <a:spcPts val="0"/>
              </a:spcAft>
              <a:buNone/>
            </a:pPr>
            <a:r>
              <a:rPr lang="en" sz="1900">
                <a:solidFill>
                  <a:schemeClr val="dk2"/>
                </a:solidFill>
                <a:latin typeface="Quicksand Medium"/>
                <a:ea typeface="Quicksand Medium"/>
                <a:cs typeface="Quicksand Medium"/>
                <a:sym typeface="Quicksand Medium"/>
              </a:rPr>
              <a:t>GJ 367 b -- 0.83</a:t>
            </a:r>
            <a:endParaRPr sz="1900">
              <a:solidFill>
                <a:schemeClr val="dk2"/>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900">
              <a:solidFill>
                <a:schemeClr val="dk2"/>
              </a:solidFill>
              <a:latin typeface="Quicksand Medium"/>
              <a:ea typeface="Quicksand Medium"/>
              <a:cs typeface="Quicksand Medium"/>
              <a:sym typeface="Quicksand Medium"/>
            </a:endParaRPr>
          </a:p>
          <a:p>
            <a:pPr indent="0" lvl="0" marL="0" rtl="0" algn="l">
              <a:spcBef>
                <a:spcPts val="0"/>
              </a:spcBef>
              <a:spcAft>
                <a:spcPts val="0"/>
              </a:spcAft>
              <a:buNone/>
            </a:pPr>
            <a:r>
              <a:rPr lang="en" sz="1900">
                <a:solidFill>
                  <a:schemeClr val="dk2"/>
                </a:solidFill>
                <a:latin typeface="Quicksand Medium"/>
                <a:ea typeface="Quicksand Medium"/>
                <a:cs typeface="Quicksand Medium"/>
                <a:sym typeface="Quicksand Medium"/>
              </a:rPr>
              <a:t>TOI-270 b -- 0.81</a:t>
            </a:r>
            <a:endParaRPr sz="1900">
              <a:solidFill>
                <a:schemeClr val="dk2"/>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900">
              <a:solidFill>
                <a:schemeClr val="dk2"/>
              </a:solidFill>
              <a:latin typeface="Quicksand Medium"/>
              <a:ea typeface="Quicksand Medium"/>
              <a:cs typeface="Quicksand Medium"/>
              <a:sym typeface="Quicksand Medium"/>
            </a:endParaRPr>
          </a:p>
          <a:p>
            <a:pPr indent="0" lvl="0" marL="0" rtl="0" algn="l">
              <a:spcBef>
                <a:spcPts val="0"/>
              </a:spcBef>
              <a:spcAft>
                <a:spcPts val="0"/>
              </a:spcAft>
              <a:buNone/>
            </a:pPr>
            <a:r>
              <a:rPr lang="en" sz="1900">
                <a:solidFill>
                  <a:schemeClr val="dk2"/>
                </a:solidFill>
                <a:latin typeface="Quicksand Medium"/>
                <a:ea typeface="Quicksand Medium"/>
                <a:cs typeface="Quicksand Medium"/>
                <a:sym typeface="Quicksand Medium"/>
              </a:rPr>
              <a:t>HD 23472 d -- 0.83</a:t>
            </a:r>
            <a:endParaRPr sz="1900">
              <a:solidFill>
                <a:schemeClr val="dk2"/>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900">
              <a:solidFill>
                <a:schemeClr val="dk2"/>
              </a:solidFill>
              <a:latin typeface="Quicksand Medium"/>
              <a:ea typeface="Quicksand Medium"/>
              <a:cs typeface="Quicksand Medium"/>
              <a:sym typeface="Quicksand Medium"/>
            </a:endParaRPr>
          </a:p>
          <a:p>
            <a:pPr indent="0" lvl="0" marL="0" rtl="0" algn="l">
              <a:spcBef>
                <a:spcPts val="0"/>
              </a:spcBef>
              <a:spcAft>
                <a:spcPts val="0"/>
              </a:spcAft>
              <a:buNone/>
            </a:pPr>
            <a:r>
              <a:rPr lang="en" sz="1900">
                <a:solidFill>
                  <a:schemeClr val="dk2"/>
                </a:solidFill>
                <a:latin typeface="Quicksand Medium"/>
                <a:ea typeface="Quicksand Medium"/>
                <a:cs typeface="Quicksand Medium"/>
                <a:sym typeface="Quicksand Medium"/>
              </a:rPr>
              <a:t>HD 23472 e -- 0.84</a:t>
            </a:r>
            <a:endParaRPr sz="1900">
              <a:solidFill>
                <a:schemeClr val="dk2"/>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900">
              <a:solidFill>
                <a:schemeClr val="dk2"/>
              </a:solidFill>
              <a:latin typeface="Quicksand Medium"/>
              <a:ea typeface="Quicksand Medium"/>
              <a:cs typeface="Quicksand Medium"/>
              <a:sym typeface="Quicksand Medium"/>
            </a:endParaRPr>
          </a:p>
          <a:p>
            <a:pPr indent="0" lvl="0" marL="0" rtl="0" algn="l">
              <a:spcBef>
                <a:spcPts val="0"/>
              </a:spcBef>
              <a:spcAft>
                <a:spcPts val="0"/>
              </a:spcAft>
              <a:buNone/>
            </a:pPr>
            <a:r>
              <a:rPr lang="en" sz="1900">
                <a:solidFill>
                  <a:schemeClr val="dk2"/>
                </a:solidFill>
                <a:latin typeface="Quicksand Medium"/>
                <a:ea typeface="Quicksand Medium"/>
                <a:cs typeface="Quicksand Medium"/>
                <a:sym typeface="Quicksand Medium"/>
              </a:rPr>
              <a:t>L 98-59 b -- 0.83</a:t>
            </a:r>
            <a:endParaRPr sz="1900">
              <a:solidFill>
                <a:schemeClr val="dk2"/>
              </a:solidFill>
              <a:latin typeface="Quicksand Medium"/>
              <a:ea typeface="Quicksand Medium"/>
              <a:cs typeface="Quicksand Medium"/>
              <a:sym typeface="Quicksand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5" name="Google Shape;335;p45"/>
          <p:cNvPicPr preferRelativeResize="0"/>
          <p:nvPr/>
        </p:nvPicPr>
        <p:blipFill>
          <a:blip r:embed="rId3">
            <a:alphaModFix/>
          </a:blip>
          <a:stretch>
            <a:fillRect/>
          </a:stretch>
        </p:blipFill>
        <p:spPr>
          <a:xfrm>
            <a:off x="505875" y="0"/>
            <a:ext cx="8132249" cy="2678024"/>
          </a:xfrm>
          <a:prstGeom prst="rect">
            <a:avLst/>
          </a:prstGeom>
          <a:noFill/>
          <a:ln>
            <a:noFill/>
          </a:ln>
        </p:spPr>
      </p:pic>
      <p:pic>
        <p:nvPicPr>
          <p:cNvPr id="336" name="Google Shape;336;p45"/>
          <p:cNvPicPr preferRelativeResize="0"/>
          <p:nvPr/>
        </p:nvPicPr>
        <p:blipFill>
          <a:blip r:embed="rId4">
            <a:alphaModFix/>
          </a:blip>
          <a:stretch>
            <a:fillRect/>
          </a:stretch>
        </p:blipFill>
        <p:spPr>
          <a:xfrm>
            <a:off x="683325" y="2678025"/>
            <a:ext cx="7482509" cy="2465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2" name="Google Shape;342;p46"/>
          <p:cNvSpPr txBox="1"/>
          <p:nvPr/>
        </p:nvSpPr>
        <p:spPr>
          <a:xfrm>
            <a:off x="654825" y="303075"/>
            <a:ext cx="35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Inter"/>
              <a:ea typeface="Inter"/>
              <a:cs typeface="Inter"/>
              <a:sym typeface="Inter"/>
            </a:endParaRPr>
          </a:p>
        </p:txBody>
      </p:sp>
      <p:sp>
        <p:nvSpPr>
          <p:cNvPr id="343" name="Google Shape;343;p46"/>
          <p:cNvSpPr txBox="1"/>
          <p:nvPr>
            <p:ph type="title"/>
          </p:nvPr>
        </p:nvSpPr>
        <p:spPr>
          <a:xfrm>
            <a:off x="720000" y="303075"/>
            <a:ext cx="7703700" cy="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44" name="Google Shape;344;p46"/>
          <p:cNvSpPr txBox="1"/>
          <p:nvPr>
            <p:ph idx="1" type="body"/>
          </p:nvPr>
        </p:nvSpPr>
        <p:spPr>
          <a:xfrm>
            <a:off x="720000" y="1237079"/>
            <a:ext cx="7703700" cy="3366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Quicksand SemiBold"/>
              <a:buChar char="■"/>
            </a:pPr>
            <a:r>
              <a:rPr lang="en" sz="1650">
                <a:latin typeface="Quicksand SemiBold"/>
                <a:ea typeface="Quicksand SemiBold"/>
                <a:cs typeface="Quicksand SemiBold"/>
                <a:sym typeface="Quicksand SemiBold"/>
              </a:rPr>
              <a:t>The model is robust enough to make accurate predictions regarding similarity to Earth.</a:t>
            </a:r>
            <a:endParaRPr sz="1650">
              <a:latin typeface="Quicksand SemiBold"/>
              <a:ea typeface="Quicksand SemiBold"/>
              <a:cs typeface="Quicksand SemiBold"/>
              <a:sym typeface="Quicksand SemiBold"/>
            </a:endParaRPr>
          </a:p>
          <a:p>
            <a:pPr indent="0" lvl="0" marL="914400" rtl="0" algn="l">
              <a:spcBef>
                <a:spcPts val="0"/>
              </a:spcBef>
              <a:spcAft>
                <a:spcPts val="0"/>
              </a:spcAft>
              <a:buNone/>
            </a:pPr>
            <a:r>
              <a:t/>
            </a:r>
            <a:endParaRPr sz="1650">
              <a:latin typeface="Quicksand SemiBold"/>
              <a:ea typeface="Quicksand SemiBold"/>
              <a:cs typeface="Quicksand SemiBold"/>
              <a:sym typeface="Quicksand SemiBold"/>
            </a:endParaRPr>
          </a:p>
          <a:p>
            <a:pPr indent="-333375" lvl="0" marL="457200" rtl="0" algn="l">
              <a:spcBef>
                <a:spcPts val="0"/>
              </a:spcBef>
              <a:spcAft>
                <a:spcPts val="0"/>
              </a:spcAft>
              <a:buSzPts val="1650"/>
              <a:buFont typeface="Quicksand SemiBold"/>
              <a:buChar char="■"/>
            </a:pPr>
            <a:r>
              <a:rPr lang="en" sz="1650">
                <a:latin typeface="Quicksand SemiBold"/>
                <a:ea typeface="Quicksand SemiBold"/>
                <a:cs typeface="Quicksand SemiBold"/>
                <a:sym typeface="Quicksand SemiBold"/>
              </a:rPr>
              <a:t>Applying a machine learning model is not a trivial task, and it is necessary to conduct utility tests to decide which methods to use based on the problem or objective.</a:t>
            </a:r>
            <a:endParaRPr sz="1650">
              <a:latin typeface="Quicksand SemiBold"/>
              <a:ea typeface="Quicksand SemiBold"/>
              <a:cs typeface="Quicksand SemiBold"/>
              <a:sym typeface="Quicksand SemiBold"/>
            </a:endParaRPr>
          </a:p>
          <a:p>
            <a:pPr indent="0" lvl="0" marL="914400" rtl="0" algn="l">
              <a:spcBef>
                <a:spcPts val="0"/>
              </a:spcBef>
              <a:spcAft>
                <a:spcPts val="0"/>
              </a:spcAft>
              <a:buNone/>
            </a:pPr>
            <a:r>
              <a:t/>
            </a:r>
            <a:endParaRPr sz="1650">
              <a:latin typeface="Quicksand SemiBold"/>
              <a:ea typeface="Quicksand SemiBold"/>
              <a:cs typeface="Quicksand SemiBold"/>
              <a:sym typeface="Quicksand SemiBold"/>
            </a:endParaRPr>
          </a:p>
          <a:p>
            <a:pPr indent="-333375" lvl="0" marL="457200" rtl="0" algn="l">
              <a:spcBef>
                <a:spcPts val="0"/>
              </a:spcBef>
              <a:spcAft>
                <a:spcPts val="0"/>
              </a:spcAft>
              <a:buSzPts val="1650"/>
              <a:buFont typeface="Quicksand SemiBold"/>
              <a:buChar char="■"/>
            </a:pPr>
            <a:r>
              <a:rPr lang="en" sz="1650">
                <a:latin typeface="Quicksand SemiBold"/>
                <a:ea typeface="Quicksand SemiBold"/>
                <a:cs typeface="Quicksand SemiBold"/>
                <a:sym typeface="Quicksand SemiBold"/>
              </a:rPr>
              <a:t>Based on the acquired knowledge, it is possible to carry out data analysis with enough value to determine if a planet is similar to Earth, according to the variables considered in the study.</a:t>
            </a:r>
            <a:endParaRPr sz="1650">
              <a:latin typeface="Quicksand SemiBold"/>
              <a:ea typeface="Quicksand SemiBold"/>
              <a:cs typeface="Quicksand SemiBold"/>
              <a:sym typeface="Quicksand SemiBold"/>
            </a:endParaRPr>
          </a:p>
          <a:p>
            <a:pPr indent="0" lvl="0" marL="914400" rtl="0" algn="l">
              <a:spcBef>
                <a:spcPts val="0"/>
              </a:spcBef>
              <a:spcAft>
                <a:spcPts val="0"/>
              </a:spcAft>
              <a:buNone/>
            </a:pPr>
            <a:r>
              <a:t/>
            </a:r>
            <a:endParaRPr sz="1650">
              <a:latin typeface="Quicksand SemiBold"/>
              <a:ea typeface="Quicksand SemiBold"/>
              <a:cs typeface="Quicksand SemiBold"/>
              <a:sym typeface="Quicksan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7"/>
          <p:cNvSpPr txBox="1"/>
          <p:nvPr>
            <p:ph type="title"/>
          </p:nvPr>
        </p:nvSpPr>
        <p:spPr>
          <a:xfrm>
            <a:off x="720000" y="340900"/>
            <a:ext cx="7703700" cy="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50" name="Google Shape;350;p47"/>
          <p:cNvSpPr txBox="1"/>
          <p:nvPr>
            <p:ph idx="1" type="body"/>
          </p:nvPr>
        </p:nvSpPr>
        <p:spPr>
          <a:xfrm>
            <a:off x="720000" y="1237079"/>
            <a:ext cx="7703700" cy="33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50">
                <a:latin typeface="Quicksand"/>
                <a:ea typeface="Quicksand"/>
                <a:cs typeface="Quicksand"/>
                <a:sym typeface="Quicksand"/>
              </a:rPr>
              <a:t>Jagadeesh, M. K. (2017). Earth Similarity Index and Habitability Studies of Exoplanets (Master's thesis). Christ University, Bengaluru, India.</a:t>
            </a:r>
            <a:endParaRPr sz="1250">
              <a:latin typeface="Quicksand"/>
              <a:ea typeface="Quicksand"/>
              <a:cs typeface="Quicksand"/>
              <a:sym typeface="Quicksand"/>
            </a:endParaRPr>
          </a:p>
          <a:p>
            <a:pPr indent="0" lvl="0" marL="0" rtl="0" algn="l">
              <a:spcBef>
                <a:spcPts val="0"/>
              </a:spcBef>
              <a:spcAft>
                <a:spcPts val="0"/>
              </a:spcAft>
              <a:buNone/>
            </a:pPr>
            <a:r>
              <a:t/>
            </a:r>
            <a:endParaRPr sz="1250">
              <a:latin typeface="Quicksand"/>
              <a:ea typeface="Quicksand"/>
              <a:cs typeface="Quicksand"/>
              <a:sym typeface="Quicksand"/>
            </a:endParaRPr>
          </a:p>
          <a:p>
            <a:pPr indent="0" lvl="0" marL="0" rtl="0" algn="l">
              <a:spcBef>
                <a:spcPts val="0"/>
              </a:spcBef>
              <a:spcAft>
                <a:spcPts val="0"/>
              </a:spcAft>
              <a:buNone/>
            </a:pPr>
            <a:r>
              <a:rPr lang="en" sz="1250">
                <a:latin typeface="Quicksand"/>
                <a:ea typeface="Quicksand"/>
                <a:cs typeface="Quicksand"/>
                <a:sym typeface="Quicksand"/>
              </a:rPr>
              <a:t>Schulze-Makuch, D., Méndez, A., Fairen, A. G., von Paris, P., Turse, C., Boyer, G., Davila, A. F., António, M. R. S., Catling, D., &amp; Irwin, L. N. (2011). A Two-Tiered Approach to Assessing the Habitability of Exoplanets. Astrobiology, 11(10), 1041-1052. doi: 10.1089/ast.2010.0592</a:t>
            </a:r>
            <a:endParaRPr sz="1250">
              <a:latin typeface="Quicksand"/>
              <a:ea typeface="Quicksand"/>
              <a:cs typeface="Quicksand"/>
              <a:sym typeface="Quicksand"/>
            </a:endParaRPr>
          </a:p>
          <a:p>
            <a:pPr indent="0" lvl="0" marL="0" rtl="0" algn="l">
              <a:spcBef>
                <a:spcPts val="0"/>
              </a:spcBef>
              <a:spcAft>
                <a:spcPts val="0"/>
              </a:spcAft>
              <a:buNone/>
            </a:pPr>
            <a:r>
              <a:t/>
            </a:r>
            <a:endParaRPr sz="1250">
              <a:latin typeface="Quicksand"/>
              <a:ea typeface="Quicksand"/>
              <a:cs typeface="Quicksand"/>
              <a:sym typeface="Quicksand"/>
            </a:endParaRPr>
          </a:p>
          <a:p>
            <a:pPr indent="0" lvl="0" marL="0" rtl="0" algn="l">
              <a:spcBef>
                <a:spcPts val="0"/>
              </a:spcBef>
              <a:spcAft>
                <a:spcPts val="0"/>
              </a:spcAft>
              <a:buNone/>
            </a:pPr>
            <a:r>
              <a:rPr lang="en" sz="1250">
                <a:latin typeface="Quicksand"/>
                <a:ea typeface="Quicksand"/>
                <a:cs typeface="Quicksand"/>
                <a:sym typeface="Quicksand"/>
              </a:rPr>
              <a:t>Exoplanet Exploration: Planets Beyond our Solar System. (s. f.). Exoplanet Exploration: Planets Beyond our Solar System. </a:t>
            </a:r>
            <a:r>
              <a:rPr lang="en" sz="1250" u="sng">
                <a:solidFill>
                  <a:schemeClr val="hlink"/>
                </a:solidFill>
                <a:latin typeface="Quicksand"/>
                <a:ea typeface="Quicksand"/>
                <a:cs typeface="Quicksand"/>
                <a:sym typeface="Quicksand"/>
                <a:hlinkClick r:id="rId3"/>
              </a:rPr>
              <a:t>https://exoplanets.nasa.gov/</a:t>
            </a:r>
            <a:endParaRPr sz="1250">
              <a:latin typeface="Quicksand"/>
              <a:ea typeface="Quicksand"/>
              <a:cs typeface="Quicksand"/>
              <a:sym typeface="Quicksand"/>
            </a:endParaRPr>
          </a:p>
          <a:p>
            <a:pPr indent="0" lvl="0" marL="0" rtl="0" algn="l">
              <a:spcBef>
                <a:spcPts val="0"/>
              </a:spcBef>
              <a:spcAft>
                <a:spcPts val="0"/>
              </a:spcAft>
              <a:buNone/>
            </a:pPr>
            <a:r>
              <a:t/>
            </a:r>
            <a:endParaRPr sz="1250">
              <a:latin typeface="Quicksand"/>
              <a:ea typeface="Quicksand"/>
              <a:cs typeface="Quicksand"/>
              <a:sym typeface="Quicksand"/>
            </a:endParaRPr>
          </a:p>
          <a:p>
            <a:pPr indent="0" lvl="0" marL="0" rtl="0" algn="l">
              <a:spcBef>
                <a:spcPts val="0"/>
              </a:spcBef>
              <a:spcAft>
                <a:spcPts val="0"/>
              </a:spcAft>
              <a:buNone/>
            </a:pPr>
            <a:r>
              <a:rPr lang="en" sz="1250">
                <a:latin typeface="Quicksand"/>
                <a:ea typeface="Quicksand"/>
                <a:cs typeface="Quicksand"/>
                <a:sym typeface="Quicksand"/>
              </a:rPr>
              <a:t>Sarah R N McIntyre and others, A rocky exoplanet classification method and its application to calculating surface pressure and surface temperature, Monthly Notices of the Royal Astronomical Society, Volume 519, Issue 4, March 2023, Pages 6210–6221, </a:t>
            </a:r>
            <a:r>
              <a:rPr lang="en" sz="1250" u="sng">
                <a:solidFill>
                  <a:schemeClr val="hlink"/>
                </a:solidFill>
                <a:latin typeface="Quicksand"/>
                <a:ea typeface="Quicksand"/>
                <a:cs typeface="Quicksand"/>
                <a:sym typeface="Quicksand"/>
                <a:hlinkClick r:id="rId4"/>
              </a:rPr>
              <a:t>https://doi.org/10.1093/mnras/stad095</a:t>
            </a:r>
            <a:endParaRPr sz="1250">
              <a:latin typeface="Quicksand"/>
              <a:ea typeface="Quicksand"/>
              <a:cs typeface="Quicksand"/>
              <a:sym typeface="Quicksand"/>
            </a:endParaRPr>
          </a:p>
          <a:p>
            <a:pPr indent="0" lvl="0" marL="0" rtl="0" algn="l">
              <a:spcBef>
                <a:spcPts val="0"/>
              </a:spcBef>
              <a:spcAft>
                <a:spcPts val="0"/>
              </a:spcAft>
              <a:buNone/>
            </a:pPr>
            <a:r>
              <a:t/>
            </a:r>
            <a:endParaRPr>
              <a:latin typeface="Quicksand"/>
              <a:ea typeface="Quicksand"/>
              <a:cs typeface="Quicksand"/>
              <a:sym typeface="Quicksand"/>
            </a:endParaRPr>
          </a:p>
          <a:p>
            <a:pPr indent="0" lvl="0" marL="0" rtl="0" algn="l">
              <a:spcBef>
                <a:spcPts val="0"/>
              </a:spcBef>
              <a:spcAft>
                <a:spcPts val="0"/>
              </a:spcAft>
              <a:buNone/>
            </a:pPr>
            <a:r>
              <a:t/>
            </a:r>
            <a:endParaRPr>
              <a:latin typeface="Quicksand"/>
              <a:ea typeface="Quicksand"/>
              <a:cs typeface="Quicksand"/>
              <a:sym typeface="Quicksand"/>
            </a:endParaRPr>
          </a:p>
        </p:txBody>
      </p:sp>
      <p:sp>
        <p:nvSpPr>
          <p:cNvPr id="351" name="Google Shape;351;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1216950" y="-5"/>
            <a:ext cx="6710100" cy="70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Exploring New Worlds</a:t>
            </a:r>
            <a:endParaRPr sz="2800"/>
          </a:p>
        </p:txBody>
      </p:sp>
      <p:sp>
        <p:nvSpPr>
          <p:cNvPr id="228" name="Google Shape;228;p33"/>
          <p:cNvSpPr txBox="1"/>
          <p:nvPr>
            <p:ph idx="4294967295" type="body"/>
          </p:nvPr>
        </p:nvSpPr>
        <p:spPr>
          <a:xfrm>
            <a:off x="816150" y="569450"/>
            <a:ext cx="7511700" cy="33663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950">
                <a:latin typeface="Quicksand"/>
                <a:ea typeface="Quicksand"/>
                <a:cs typeface="Quicksand"/>
                <a:sym typeface="Quicksand"/>
              </a:rPr>
              <a:t>There are several methods used to detect exoplanets, including the transit and radial velocity methods. Both methods involve detecting changes in the brightness or motion of a star, respectively, as a planet passes in front of it. These techniques have led to the discovery of thousands of exoplanets in our galaxy.</a:t>
            </a:r>
            <a:endParaRPr sz="1950">
              <a:solidFill>
                <a:schemeClr val="dk2"/>
              </a:solidFill>
              <a:latin typeface="Quicksand"/>
              <a:ea typeface="Quicksand"/>
              <a:cs typeface="Quicksand"/>
              <a:sym typeface="Quicksand"/>
            </a:endParaRPr>
          </a:p>
        </p:txBody>
      </p:sp>
      <p:sp>
        <p:nvSpPr>
          <p:cNvPr id="229" name="Google Shape;229;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0" name="Google Shape;230;p33" title="transit-method-single-planet.mp4">
            <a:hlinkClick r:id="rId3"/>
          </p:cNvPr>
          <p:cNvPicPr preferRelativeResize="0"/>
          <p:nvPr/>
        </p:nvPicPr>
        <p:blipFill>
          <a:blip r:embed="rId4">
            <a:alphaModFix/>
          </a:blip>
          <a:stretch>
            <a:fillRect/>
          </a:stretch>
        </p:blipFill>
        <p:spPr>
          <a:xfrm>
            <a:off x="2241775" y="2276000"/>
            <a:ext cx="3744600" cy="2808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720150" y="130725"/>
            <a:ext cx="77037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TESS Mission</a:t>
            </a:r>
            <a:endParaRPr/>
          </a:p>
        </p:txBody>
      </p:sp>
      <p:sp>
        <p:nvSpPr>
          <p:cNvPr id="236" name="Google Shape;236;p34"/>
          <p:cNvSpPr txBox="1"/>
          <p:nvPr>
            <p:ph idx="1" type="body"/>
          </p:nvPr>
        </p:nvSpPr>
        <p:spPr>
          <a:xfrm>
            <a:off x="664825" y="1071125"/>
            <a:ext cx="3618000" cy="1494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950"/>
              <a:t>A NASA mission that has as its main objective to search for planets in transit around stars close to our solar system.</a:t>
            </a:r>
            <a:endParaRPr sz="1950"/>
          </a:p>
          <a:p>
            <a:pPr indent="0" lvl="0" marL="0" rtl="0" algn="just">
              <a:spcBef>
                <a:spcPts val="0"/>
              </a:spcBef>
              <a:spcAft>
                <a:spcPts val="0"/>
              </a:spcAft>
              <a:buNone/>
            </a:pPr>
            <a:r>
              <a:t/>
            </a:r>
            <a:endParaRPr sz="1950"/>
          </a:p>
          <a:p>
            <a:pPr indent="0" lvl="0" marL="0" rtl="0" algn="just">
              <a:spcBef>
                <a:spcPts val="0"/>
              </a:spcBef>
              <a:spcAft>
                <a:spcPts val="0"/>
              </a:spcAft>
              <a:buNone/>
            </a:pPr>
            <a:r>
              <a:t/>
            </a:r>
            <a:endParaRPr sz="1950"/>
          </a:p>
          <a:p>
            <a:pPr indent="0" lvl="0" marL="0" rtl="0" algn="just">
              <a:spcBef>
                <a:spcPts val="0"/>
              </a:spcBef>
              <a:spcAft>
                <a:spcPts val="0"/>
              </a:spcAft>
              <a:buNone/>
            </a:pPr>
            <a:r>
              <a:t/>
            </a:r>
            <a:endParaRPr sz="1950"/>
          </a:p>
          <a:p>
            <a:pPr indent="0" lvl="0" marL="0" rtl="0" algn="just">
              <a:spcBef>
                <a:spcPts val="0"/>
              </a:spcBef>
              <a:spcAft>
                <a:spcPts val="0"/>
              </a:spcAft>
              <a:buNone/>
            </a:pPr>
            <a:r>
              <a:t/>
            </a:r>
            <a:endParaRPr sz="1950"/>
          </a:p>
          <a:p>
            <a:pPr indent="0" lvl="0" marL="0" rtl="0" algn="just">
              <a:spcBef>
                <a:spcPts val="0"/>
              </a:spcBef>
              <a:spcAft>
                <a:spcPts val="0"/>
              </a:spcAft>
              <a:buNone/>
            </a:pPr>
            <a:r>
              <a:t/>
            </a:r>
            <a:endParaRPr sz="1950"/>
          </a:p>
        </p:txBody>
      </p:sp>
      <p:sp>
        <p:nvSpPr>
          <p:cNvPr id="237" name="Google Shape;237;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8" name="Google Shape;238;p34"/>
          <p:cNvPicPr preferRelativeResize="0"/>
          <p:nvPr/>
        </p:nvPicPr>
        <p:blipFill>
          <a:blip r:embed="rId3">
            <a:alphaModFix/>
          </a:blip>
          <a:stretch>
            <a:fillRect/>
          </a:stretch>
        </p:blipFill>
        <p:spPr>
          <a:xfrm>
            <a:off x="4975125" y="746163"/>
            <a:ext cx="3811424" cy="2143924"/>
          </a:xfrm>
          <a:prstGeom prst="rect">
            <a:avLst/>
          </a:prstGeom>
          <a:noFill/>
          <a:ln>
            <a:noFill/>
          </a:ln>
        </p:spPr>
      </p:pic>
      <p:pic>
        <p:nvPicPr>
          <p:cNvPr id="239" name="Google Shape;239;p34"/>
          <p:cNvPicPr preferRelativeResize="0"/>
          <p:nvPr/>
        </p:nvPicPr>
        <p:blipFill>
          <a:blip r:embed="rId4">
            <a:alphaModFix/>
          </a:blip>
          <a:stretch>
            <a:fillRect/>
          </a:stretch>
        </p:blipFill>
        <p:spPr>
          <a:xfrm>
            <a:off x="4975125" y="2731650"/>
            <a:ext cx="3083032" cy="2312274"/>
          </a:xfrm>
          <a:prstGeom prst="rect">
            <a:avLst/>
          </a:prstGeom>
          <a:noFill/>
          <a:ln>
            <a:noFill/>
          </a:ln>
        </p:spPr>
      </p:pic>
      <p:sp>
        <p:nvSpPr>
          <p:cNvPr id="240" name="Google Shape;240;p34"/>
          <p:cNvSpPr txBox="1"/>
          <p:nvPr/>
        </p:nvSpPr>
        <p:spPr>
          <a:xfrm>
            <a:off x="7709375" y="2263950"/>
            <a:ext cx="113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Inter"/>
                <a:ea typeface="Inter"/>
                <a:cs typeface="Inter"/>
                <a:sym typeface="Inter"/>
              </a:rPr>
              <a:t>Kepler Telescope</a:t>
            </a:r>
            <a:endParaRPr>
              <a:solidFill>
                <a:schemeClr val="dk2"/>
              </a:solidFill>
              <a:latin typeface="Inter"/>
              <a:ea typeface="Inter"/>
              <a:cs typeface="Inter"/>
              <a:sym typeface="Inter"/>
            </a:endParaRPr>
          </a:p>
        </p:txBody>
      </p:sp>
      <p:sp>
        <p:nvSpPr>
          <p:cNvPr id="241" name="Google Shape;241;p34"/>
          <p:cNvSpPr txBox="1"/>
          <p:nvPr/>
        </p:nvSpPr>
        <p:spPr>
          <a:xfrm>
            <a:off x="7607525" y="4428325"/>
            <a:ext cx="133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Inter"/>
                <a:ea typeface="Inter"/>
                <a:cs typeface="Inter"/>
                <a:sym typeface="Inter"/>
              </a:rPr>
              <a:t>Tess telescope</a:t>
            </a:r>
            <a:endParaRPr>
              <a:solidFill>
                <a:schemeClr val="dk2"/>
              </a:solidFill>
              <a:latin typeface="Inter"/>
              <a:ea typeface="Inter"/>
              <a:cs typeface="Inter"/>
              <a:sym typeface="Inter"/>
            </a:endParaRPr>
          </a:p>
        </p:txBody>
      </p:sp>
      <p:sp>
        <p:nvSpPr>
          <p:cNvPr id="242" name="Google Shape;242;p34"/>
          <p:cNvSpPr txBox="1"/>
          <p:nvPr/>
        </p:nvSpPr>
        <p:spPr>
          <a:xfrm>
            <a:off x="79650" y="4762000"/>
            <a:ext cx="5840400" cy="369300"/>
          </a:xfrm>
          <a:prstGeom prst="rect">
            <a:avLst/>
          </a:prstGeom>
          <a:noFill/>
          <a:ln>
            <a:noFill/>
          </a:ln>
        </p:spPr>
        <p:txBody>
          <a:bodyPr anchorCtr="0" anchor="t" bIns="91425" lIns="91425" spcFirstLastPara="1" rIns="91425" wrap="square" tIns="91425">
            <a:spAutoFit/>
          </a:bodyPr>
          <a:lstStyle/>
          <a:p>
            <a:pPr indent="-457200" lvl="0" marL="457200" rtl="0" algn="l">
              <a:lnSpc>
                <a:spcPct val="200000"/>
              </a:lnSpc>
              <a:spcBef>
                <a:spcPts val="0"/>
              </a:spcBef>
              <a:spcAft>
                <a:spcPts val="0"/>
              </a:spcAft>
              <a:buNone/>
            </a:pPr>
            <a:r>
              <a:rPr lang="en" sz="1200">
                <a:solidFill>
                  <a:schemeClr val="dk2"/>
                </a:solidFill>
              </a:rPr>
              <a:t>TESS. (s. f.). </a:t>
            </a:r>
            <a:r>
              <a:rPr i="1" lang="en" sz="1200">
                <a:solidFill>
                  <a:schemeClr val="dk2"/>
                </a:solidFill>
              </a:rPr>
              <a:t>Mission Overview</a:t>
            </a:r>
            <a:r>
              <a:rPr lang="en" sz="1200">
                <a:solidFill>
                  <a:schemeClr val="dk2"/>
                </a:solidFill>
              </a:rPr>
              <a:t>. https://tess.mit.edu/science/</a:t>
            </a:r>
            <a:endParaRPr>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txBox="1"/>
          <p:nvPr>
            <p:ph type="title"/>
          </p:nvPr>
        </p:nvSpPr>
        <p:spPr>
          <a:xfrm rot="377">
            <a:off x="356275" y="88904"/>
            <a:ext cx="8200500" cy="144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Data Mining for Exoplanet Classification</a:t>
            </a:r>
            <a:endParaRPr sz="2800"/>
          </a:p>
          <a:p>
            <a:pPr indent="0" lvl="0" marL="0" rtl="0" algn="ctr">
              <a:spcBef>
                <a:spcPts val="0"/>
              </a:spcBef>
              <a:spcAft>
                <a:spcPts val="0"/>
              </a:spcAft>
              <a:buNone/>
            </a:pPr>
            <a:r>
              <a:t/>
            </a:r>
            <a:endParaRPr sz="2800"/>
          </a:p>
        </p:txBody>
      </p:sp>
      <p:sp>
        <p:nvSpPr>
          <p:cNvPr id="248" name="Google Shape;248;p35"/>
          <p:cNvSpPr txBox="1"/>
          <p:nvPr>
            <p:ph idx="4294967295" type="body"/>
          </p:nvPr>
        </p:nvSpPr>
        <p:spPr>
          <a:xfrm>
            <a:off x="305850" y="1400825"/>
            <a:ext cx="8532300" cy="3216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950">
                <a:latin typeface="Quicksand"/>
                <a:ea typeface="Quicksand"/>
                <a:cs typeface="Quicksand"/>
                <a:sym typeface="Quicksand"/>
              </a:rPr>
              <a:t>These techniques can help astronomers classify exoplanets based on their attributes, such as size, mass, and atmospheric composition. This can aid in the search for potentially habitable exoplanets.</a:t>
            </a:r>
            <a:endParaRPr sz="1950">
              <a:latin typeface="Quicksand"/>
              <a:ea typeface="Quicksand"/>
              <a:cs typeface="Quicksand"/>
              <a:sym typeface="Quicksand"/>
            </a:endParaRPr>
          </a:p>
          <a:p>
            <a:pPr indent="0" lvl="0" marL="0" rtl="0" algn="l">
              <a:spcBef>
                <a:spcPts val="1600"/>
              </a:spcBef>
              <a:spcAft>
                <a:spcPts val="1600"/>
              </a:spcAft>
              <a:buNone/>
            </a:pPr>
            <a:r>
              <a:t/>
            </a:r>
            <a:endParaRPr/>
          </a:p>
        </p:txBody>
      </p:sp>
      <p:sp>
        <p:nvSpPr>
          <p:cNvPr id="249" name="Google Shape;24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0" name="Google Shape;250;p35"/>
          <p:cNvPicPr preferRelativeResize="0"/>
          <p:nvPr/>
        </p:nvPicPr>
        <p:blipFill>
          <a:blip r:embed="rId3">
            <a:alphaModFix/>
          </a:blip>
          <a:stretch>
            <a:fillRect/>
          </a:stretch>
        </p:blipFill>
        <p:spPr>
          <a:xfrm>
            <a:off x="991573" y="3269748"/>
            <a:ext cx="7072351" cy="1115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6"/>
          <p:cNvSpPr txBox="1"/>
          <p:nvPr>
            <p:ph idx="1" type="body"/>
          </p:nvPr>
        </p:nvSpPr>
        <p:spPr>
          <a:xfrm>
            <a:off x="322125" y="1592625"/>
            <a:ext cx="3949800" cy="1940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950">
                <a:latin typeface="Quicksand"/>
                <a:ea typeface="Quicksand"/>
                <a:cs typeface="Quicksand"/>
                <a:sym typeface="Quicksand"/>
              </a:rPr>
              <a:t>The selected data from the TESS database were filtered as suggested in article [1], aiming to have a solid comparison base like Earth using ESI classification scheme.</a:t>
            </a:r>
            <a:endParaRPr sz="1950">
              <a:latin typeface="Quicksand"/>
              <a:ea typeface="Quicksand"/>
              <a:cs typeface="Quicksand"/>
              <a:sym typeface="Quicksand"/>
            </a:endParaRPr>
          </a:p>
        </p:txBody>
      </p:sp>
      <p:sp>
        <p:nvSpPr>
          <p:cNvPr id="256" name="Google Shape;25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7" name="Google Shape;257;p36"/>
          <p:cNvSpPr txBox="1"/>
          <p:nvPr/>
        </p:nvSpPr>
        <p:spPr>
          <a:xfrm>
            <a:off x="-63175" y="4490850"/>
            <a:ext cx="7787400" cy="7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chemeClr val="dk2"/>
                </a:solidFill>
                <a:latin typeface="Courier New"/>
                <a:ea typeface="Courier New"/>
                <a:cs typeface="Courier New"/>
                <a:sym typeface="Courier New"/>
              </a:rPr>
              <a:t>[1]</a:t>
            </a:r>
            <a:r>
              <a:rPr lang="en" sz="1150">
                <a:solidFill>
                  <a:schemeClr val="dk2"/>
                </a:solidFill>
                <a:latin typeface="Courier New"/>
                <a:ea typeface="Courier New"/>
                <a:cs typeface="Courier New"/>
                <a:sym typeface="Courier New"/>
              </a:rPr>
              <a:t>Schulze-Makuch, D., Méndez, A., Fairén, A. G., von Paris, P., Turse, C., Boyer, G., … Irwin, L. N. (2011). </a:t>
            </a:r>
            <a:r>
              <a:rPr i="1" lang="en" sz="1150">
                <a:solidFill>
                  <a:schemeClr val="dk2"/>
                </a:solidFill>
                <a:latin typeface="Courier New"/>
                <a:ea typeface="Courier New"/>
                <a:cs typeface="Courier New"/>
                <a:sym typeface="Courier New"/>
              </a:rPr>
              <a:t>A Two-Tiered Approach to Assessing the Habitability of Exoplanets. Astrobiology, 11(10), 1041–1052.</a:t>
            </a:r>
            <a:r>
              <a:rPr lang="en" sz="1150">
                <a:solidFill>
                  <a:schemeClr val="dk2"/>
                </a:solidFill>
                <a:latin typeface="Courier New"/>
                <a:ea typeface="Courier New"/>
                <a:cs typeface="Courier New"/>
                <a:sym typeface="Courier New"/>
              </a:rPr>
              <a:t> doi:10.1089/ast.2010.0592 </a:t>
            </a:r>
            <a:endParaRPr>
              <a:solidFill>
                <a:schemeClr val="dk2"/>
              </a:solidFill>
            </a:endParaRPr>
          </a:p>
        </p:txBody>
      </p:sp>
      <p:pic>
        <p:nvPicPr>
          <p:cNvPr id="258" name="Google Shape;258;p36"/>
          <p:cNvPicPr preferRelativeResize="0"/>
          <p:nvPr/>
        </p:nvPicPr>
        <p:blipFill>
          <a:blip r:embed="rId3">
            <a:alphaModFix/>
          </a:blip>
          <a:stretch>
            <a:fillRect/>
          </a:stretch>
        </p:blipFill>
        <p:spPr>
          <a:xfrm>
            <a:off x="4596700" y="764000"/>
            <a:ext cx="4173226" cy="3022203"/>
          </a:xfrm>
          <a:prstGeom prst="rect">
            <a:avLst/>
          </a:prstGeom>
          <a:noFill/>
          <a:ln>
            <a:noFill/>
          </a:ln>
        </p:spPr>
      </p:pic>
      <p:sp>
        <p:nvSpPr>
          <p:cNvPr id="259" name="Google Shape;259;p36"/>
          <p:cNvSpPr txBox="1"/>
          <p:nvPr/>
        </p:nvSpPr>
        <p:spPr>
          <a:xfrm>
            <a:off x="322125" y="764000"/>
            <a:ext cx="2489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2"/>
                </a:solidFill>
                <a:latin typeface="Quicksand SemiBold"/>
                <a:ea typeface="Quicksand SemiBold"/>
                <a:cs typeface="Quicksand SemiBold"/>
                <a:sym typeface="Quicksand SemiBold"/>
              </a:rPr>
              <a:t>Preprocessing</a:t>
            </a:r>
            <a:endParaRPr sz="2300">
              <a:solidFill>
                <a:schemeClr val="dk2"/>
              </a:solidFill>
              <a:latin typeface="Quicksand SemiBold"/>
              <a:ea typeface="Quicksand SemiBold"/>
              <a:cs typeface="Quicksand SemiBold"/>
              <a:sym typeface="Quicksand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7"/>
          <p:cNvSpPr txBox="1"/>
          <p:nvPr>
            <p:ph idx="1" type="body"/>
          </p:nvPr>
        </p:nvSpPr>
        <p:spPr>
          <a:xfrm>
            <a:off x="339375" y="1480325"/>
            <a:ext cx="3877200" cy="3366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950">
                <a:latin typeface="Quicksand"/>
                <a:ea typeface="Quicksand"/>
                <a:cs typeface="Quicksand"/>
                <a:sym typeface="Quicksand"/>
              </a:rPr>
              <a:t>Due to the nature of the data being handled, there were initially missing values, which were removed along with the unused data. Additionally, noise reduction has been performed regarding error margins in certain values</a:t>
            </a:r>
            <a:endParaRPr sz="1950">
              <a:latin typeface="Quicksand"/>
              <a:ea typeface="Quicksand"/>
              <a:cs typeface="Quicksand"/>
              <a:sym typeface="Quicksand"/>
            </a:endParaRPr>
          </a:p>
        </p:txBody>
      </p:sp>
      <p:sp>
        <p:nvSpPr>
          <p:cNvPr id="265" name="Google Shape;265;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6" name="Google Shape;266;p37"/>
          <p:cNvPicPr preferRelativeResize="0"/>
          <p:nvPr/>
        </p:nvPicPr>
        <p:blipFill>
          <a:blip r:embed="rId3">
            <a:alphaModFix/>
          </a:blip>
          <a:stretch>
            <a:fillRect/>
          </a:stretch>
        </p:blipFill>
        <p:spPr>
          <a:xfrm>
            <a:off x="4741450" y="1546675"/>
            <a:ext cx="4025450" cy="2760600"/>
          </a:xfrm>
          <a:prstGeom prst="rect">
            <a:avLst/>
          </a:prstGeom>
          <a:noFill/>
          <a:ln>
            <a:noFill/>
          </a:ln>
        </p:spPr>
      </p:pic>
      <p:sp>
        <p:nvSpPr>
          <p:cNvPr id="267" name="Google Shape;267;p37"/>
          <p:cNvSpPr txBox="1"/>
          <p:nvPr/>
        </p:nvSpPr>
        <p:spPr>
          <a:xfrm>
            <a:off x="455725" y="292000"/>
            <a:ext cx="20133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2"/>
                </a:solidFill>
                <a:latin typeface="Quicksand SemiBold"/>
                <a:ea typeface="Quicksand SemiBold"/>
                <a:cs typeface="Quicksand SemiBold"/>
                <a:sym typeface="Quicksand SemiBold"/>
              </a:rPr>
              <a:t>Data reduction</a:t>
            </a:r>
            <a:endParaRPr sz="2300">
              <a:solidFill>
                <a:schemeClr val="dk2"/>
              </a:solidFill>
              <a:latin typeface="Quicksand SemiBold"/>
              <a:ea typeface="Quicksand SemiBold"/>
              <a:cs typeface="Quicksand SemiBold"/>
              <a:sym typeface="Quicksa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8"/>
          <p:cNvSpPr txBox="1"/>
          <p:nvPr>
            <p:ph type="title"/>
          </p:nvPr>
        </p:nvSpPr>
        <p:spPr>
          <a:xfrm>
            <a:off x="720150" y="0"/>
            <a:ext cx="77037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experimentation</a:t>
            </a:r>
            <a:endParaRPr/>
          </a:p>
        </p:txBody>
      </p:sp>
      <p:sp>
        <p:nvSpPr>
          <p:cNvPr id="273" name="Google Shape;273;p38"/>
          <p:cNvSpPr txBox="1"/>
          <p:nvPr>
            <p:ph idx="1" type="body"/>
          </p:nvPr>
        </p:nvSpPr>
        <p:spPr>
          <a:xfrm>
            <a:off x="720150" y="1259179"/>
            <a:ext cx="7703700" cy="33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5" name="Google Shape;275;p38"/>
          <p:cNvPicPr preferRelativeResize="0"/>
          <p:nvPr/>
        </p:nvPicPr>
        <p:blipFill rotWithShape="1">
          <a:blip r:embed="rId3">
            <a:alphaModFix/>
          </a:blip>
          <a:srcRect b="3350" l="4338" r="3741" t="5590"/>
          <a:stretch/>
        </p:blipFill>
        <p:spPr>
          <a:xfrm>
            <a:off x="1867550" y="634500"/>
            <a:ext cx="5408900" cy="4286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1" name="Google Shape;281;p39"/>
          <p:cNvPicPr preferRelativeResize="0"/>
          <p:nvPr/>
        </p:nvPicPr>
        <p:blipFill>
          <a:blip r:embed="rId3">
            <a:alphaModFix/>
          </a:blip>
          <a:stretch>
            <a:fillRect/>
          </a:stretch>
        </p:blipFill>
        <p:spPr>
          <a:xfrm>
            <a:off x="209175" y="944650"/>
            <a:ext cx="4345349" cy="3926325"/>
          </a:xfrm>
          <a:prstGeom prst="rect">
            <a:avLst/>
          </a:prstGeom>
          <a:noFill/>
          <a:ln>
            <a:noFill/>
          </a:ln>
        </p:spPr>
      </p:pic>
      <p:sp>
        <p:nvSpPr>
          <p:cNvPr id="282" name="Google Shape;282;p39"/>
          <p:cNvSpPr txBox="1"/>
          <p:nvPr>
            <p:ph idx="4294967295" type="title"/>
          </p:nvPr>
        </p:nvSpPr>
        <p:spPr>
          <a:xfrm>
            <a:off x="720150" y="141750"/>
            <a:ext cx="77037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K-NeighborsRegressor</a:t>
            </a:r>
            <a:endParaRPr/>
          </a:p>
        </p:txBody>
      </p:sp>
      <p:sp>
        <p:nvSpPr>
          <p:cNvPr id="283" name="Google Shape;283;p39"/>
          <p:cNvSpPr txBox="1"/>
          <p:nvPr/>
        </p:nvSpPr>
        <p:spPr>
          <a:xfrm>
            <a:off x="5046150" y="1647050"/>
            <a:ext cx="3643200" cy="2232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900">
                <a:solidFill>
                  <a:srgbClr val="D1D5DB"/>
                </a:solidFill>
                <a:latin typeface="Roboto"/>
                <a:ea typeface="Roboto"/>
                <a:cs typeface="Roboto"/>
                <a:sym typeface="Roboto"/>
              </a:rPr>
              <a:t>The objective of the KNeighborsRegressor algorithm is to find the relationship between the input features and the target values, and use this relationship to make predictions on new data.</a:t>
            </a:r>
            <a:endParaRPr sz="2500">
              <a:solidFill>
                <a:schemeClr val="dk2"/>
              </a:solidFill>
              <a:latin typeface="Quicksand Medium"/>
              <a:ea typeface="Quicksand Medium"/>
              <a:cs typeface="Quicksand Medium"/>
              <a:sym typeface="Quicksand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0"/>
          <p:cNvSpPr txBox="1"/>
          <p:nvPr>
            <p:ph idx="4294967295" type="title"/>
          </p:nvPr>
        </p:nvSpPr>
        <p:spPr>
          <a:xfrm>
            <a:off x="720150" y="71800"/>
            <a:ext cx="7703700" cy="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ESI value (Earth Similitude Index)</a:t>
            </a:r>
            <a:endParaRPr/>
          </a:p>
        </p:txBody>
      </p:sp>
      <p:sp>
        <p:nvSpPr>
          <p:cNvPr id="289" name="Google Shape;289;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0" name="Google Shape;290;p40"/>
          <p:cNvPicPr preferRelativeResize="0"/>
          <p:nvPr/>
        </p:nvPicPr>
        <p:blipFill>
          <a:blip r:embed="rId3">
            <a:alphaModFix/>
          </a:blip>
          <a:stretch>
            <a:fillRect/>
          </a:stretch>
        </p:blipFill>
        <p:spPr>
          <a:xfrm>
            <a:off x="443025" y="2491099"/>
            <a:ext cx="3533775" cy="762000"/>
          </a:xfrm>
          <a:prstGeom prst="rect">
            <a:avLst/>
          </a:prstGeom>
          <a:noFill/>
          <a:ln>
            <a:noFill/>
          </a:ln>
        </p:spPr>
      </p:pic>
      <p:pic>
        <p:nvPicPr>
          <p:cNvPr id="291" name="Google Shape;291;p40"/>
          <p:cNvPicPr preferRelativeResize="0"/>
          <p:nvPr/>
        </p:nvPicPr>
        <p:blipFill>
          <a:blip r:embed="rId4">
            <a:alphaModFix/>
          </a:blip>
          <a:stretch>
            <a:fillRect/>
          </a:stretch>
        </p:blipFill>
        <p:spPr>
          <a:xfrm>
            <a:off x="443025" y="3530800"/>
            <a:ext cx="1724025" cy="619125"/>
          </a:xfrm>
          <a:prstGeom prst="rect">
            <a:avLst/>
          </a:prstGeom>
          <a:noFill/>
          <a:ln>
            <a:noFill/>
          </a:ln>
        </p:spPr>
      </p:pic>
      <p:pic>
        <p:nvPicPr>
          <p:cNvPr id="292" name="Google Shape;292;p40"/>
          <p:cNvPicPr preferRelativeResize="0"/>
          <p:nvPr/>
        </p:nvPicPr>
        <p:blipFill>
          <a:blip r:embed="rId5">
            <a:alphaModFix/>
          </a:blip>
          <a:stretch>
            <a:fillRect/>
          </a:stretch>
        </p:blipFill>
        <p:spPr>
          <a:xfrm>
            <a:off x="6101925" y="916325"/>
            <a:ext cx="2543339" cy="2965425"/>
          </a:xfrm>
          <a:prstGeom prst="rect">
            <a:avLst/>
          </a:prstGeom>
          <a:noFill/>
          <a:ln>
            <a:noFill/>
          </a:ln>
        </p:spPr>
      </p:pic>
      <p:sp>
        <p:nvSpPr>
          <p:cNvPr id="293" name="Google Shape;293;p40"/>
          <p:cNvSpPr txBox="1"/>
          <p:nvPr/>
        </p:nvSpPr>
        <p:spPr>
          <a:xfrm>
            <a:off x="0" y="4427650"/>
            <a:ext cx="5458200" cy="7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chemeClr val="dk2"/>
                </a:solidFill>
                <a:highlight>
                  <a:schemeClr val="dk1"/>
                </a:highlight>
                <a:latin typeface="Courier New"/>
                <a:ea typeface="Courier New"/>
                <a:cs typeface="Courier New"/>
                <a:sym typeface="Courier New"/>
              </a:rPr>
              <a:t>Schulze-Makuch, et aL (2011). </a:t>
            </a:r>
            <a:r>
              <a:rPr i="1" lang="en" sz="1150">
                <a:solidFill>
                  <a:schemeClr val="dk2"/>
                </a:solidFill>
                <a:highlight>
                  <a:schemeClr val="dk1"/>
                </a:highlight>
                <a:latin typeface="Courier New"/>
                <a:ea typeface="Courier New"/>
                <a:cs typeface="Courier New"/>
                <a:sym typeface="Courier New"/>
              </a:rPr>
              <a:t>A Two-Tiered Approach to Assessing the Habitability of Exoplanets. Astrobiology, 11(10), 1041–1052.</a:t>
            </a:r>
            <a:r>
              <a:rPr lang="en" sz="1150">
                <a:solidFill>
                  <a:schemeClr val="dk2"/>
                </a:solidFill>
                <a:highlight>
                  <a:schemeClr val="dk1"/>
                </a:highlight>
                <a:latin typeface="Courier New"/>
                <a:ea typeface="Courier New"/>
                <a:cs typeface="Courier New"/>
                <a:sym typeface="Courier New"/>
              </a:rPr>
              <a:t> doi:10.1089/ast.2010.0592 </a:t>
            </a:r>
            <a:endParaRPr>
              <a:solidFill>
                <a:schemeClr val="dk2"/>
              </a:solidFill>
              <a:highlight>
                <a:schemeClr val="dk1"/>
              </a:highlight>
              <a:latin typeface="Inter"/>
              <a:ea typeface="Inter"/>
              <a:cs typeface="Inter"/>
              <a:sym typeface="Inter"/>
            </a:endParaRPr>
          </a:p>
        </p:txBody>
      </p:sp>
      <p:sp>
        <p:nvSpPr>
          <p:cNvPr id="294" name="Google Shape;294;p40"/>
          <p:cNvSpPr txBox="1"/>
          <p:nvPr/>
        </p:nvSpPr>
        <p:spPr>
          <a:xfrm>
            <a:off x="3433763" y="916325"/>
            <a:ext cx="244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Quicksand"/>
                <a:ea typeface="Quicksand"/>
                <a:cs typeface="Quicksand"/>
                <a:sym typeface="Quicksand"/>
              </a:rPr>
              <a:t>x is a planetary property</a:t>
            </a:r>
            <a:endParaRPr>
              <a:solidFill>
                <a:schemeClr val="dk2"/>
              </a:solidFill>
              <a:latin typeface="Quicksand"/>
              <a:ea typeface="Quicksand"/>
              <a:cs typeface="Quicksand"/>
              <a:sym typeface="Quicksand"/>
            </a:endParaRPr>
          </a:p>
        </p:txBody>
      </p:sp>
      <p:sp>
        <p:nvSpPr>
          <p:cNvPr id="295" name="Google Shape;295;p40"/>
          <p:cNvSpPr txBox="1"/>
          <p:nvPr/>
        </p:nvSpPr>
        <p:spPr>
          <a:xfrm>
            <a:off x="3433738" y="1272275"/>
            <a:ext cx="25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Quicksand"/>
                <a:ea typeface="Quicksand"/>
                <a:cs typeface="Quicksand"/>
                <a:sym typeface="Quicksand"/>
              </a:rPr>
              <a:t>xo is a terrestrial reference</a:t>
            </a:r>
            <a:endParaRPr>
              <a:solidFill>
                <a:schemeClr val="dk2"/>
              </a:solidFill>
              <a:latin typeface="Quicksand"/>
              <a:ea typeface="Quicksand"/>
              <a:cs typeface="Quicksand"/>
              <a:sym typeface="Quicksand"/>
            </a:endParaRPr>
          </a:p>
        </p:txBody>
      </p:sp>
      <p:sp>
        <p:nvSpPr>
          <p:cNvPr id="296" name="Google Shape;296;p40"/>
          <p:cNvSpPr txBox="1"/>
          <p:nvPr/>
        </p:nvSpPr>
        <p:spPr>
          <a:xfrm>
            <a:off x="3433738" y="1619838"/>
            <a:ext cx="25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Quicksand"/>
                <a:ea typeface="Quicksand"/>
                <a:cs typeface="Quicksand"/>
                <a:sym typeface="Quicksand"/>
              </a:rPr>
              <a:t>wx is a weight exponent</a:t>
            </a:r>
            <a:endParaRPr>
              <a:solidFill>
                <a:schemeClr val="dk2"/>
              </a:solidFill>
              <a:latin typeface="Quicksand"/>
              <a:ea typeface="Quicksand"/>
              <a:cs typeface="Quicksand"/>
              <a:sym typeface="Quicksand"/>
            </a:endParaRPr>
          </a:p>
        </p:txBody>
      </p:sp>
      <p:pic>
        <p:nvPicPr>
          <p:cNvPr id="297" name="Google Shape;297;p40"/>
          <p:cNvPicPr preferRelativeResize="0"/>
          <p:nvPr/>
        </p:nvPicPr>
        <p:blipFill>
          <a:blip r:embed="rId6">
            <a:alphaModFix/>
          </a:blip>
          <a:stretch>
            <a:fillRect/>
          </a:stretch>
        </p:blipFill>
        <p:spPr>
          <a:xfrm>
            <a:off x="443025" y="1033263"/>
            <a:ext cx="2656350" cy="878225"/>
          </a:xfrm>
          <a:prstGeom prst="rect">
            <a:avLst/>
          </a:prstGeom>
          <a:noFill/>
          <a:ln>
            <a:noFill/>
          </a:ln>
        </p:spPr>
      </p:pic>
      <p:sp>
        <p:nvSpPr>
          <p:cNvPr id="298" name="Google Shape;298;p40"/>
          <p:cNvSpPr txBox="1"/>
          <p:nvPr/>
        </p:nvSpPr>
        <p:spPr>
          <a:xfrm>
            <a:off x="2308400" y="3530800"/>
            <a:ext cx="3373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chemeClr val="dk2"/>
                </a:solidFill>
                <a:latin typeface="Quicksand"/>
                <a:ea typeface="Quicksand"/>
                <a:cs typeface="Quicksand"/>
                <a:sym typeface="Quicksand"/>
              </a:rPr>
              <a:t>taking the geometric mean of these two limits.</a:t>
            </a:r>
            <a:endParaRPr sz="1600">
              <a:solidFill>
                <a:schemeClr val="dk2"/>
              </a:solidFill>
              <a:latin typeface="Quicksand"/>
              <a:ea typeface="Quicksand"/>
              <a:cs typeface="Quicksand"/>
              <a:sym typeface="Quicksan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ci-fi Short Film Pitch Deck by Slidesgo">
  <a:themeElements>
    <a:clrScheme name="Simple Light">
      <a:dk1>
        <a:srgbClr val="161616"/>
      </a:dk1>
      <a:lt1>
        <a:srgbClr val="FFFFFF"/>
      </a:lt1>
      <a:dk2>
        <a:srgbClr val="FAF9EC"/>
      </a:dk2>
      <a:lt2>
        <a:srgbClr val="160D00"/>
      </a:lt2>
      <a:accent1>
        <a:srgbClr val="FFFFFF"/>
      </a:accent1>
      <a:accent2>
        <a:srgbClr val="FFFFFF"/>
      </a:accent2>
      <a:accent3>
        <a:srgbClr val="FFFFFF"/>
      </a:accent3>
      <a:accent4>
        <a:srgbClr val="FFFFFF"/>
      </a:accent4>
      <a:accent5>
        <a:srgbClr val="FFFFFF"/>
      </a:accent5>
      <a:accent6>
        <a:srgbClr val="FFFFFF"/>
      </a:accent6>
      <a:hlink>
        <a:srgbClr val="FAF9E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